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theme/theme3.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4.xml" ContentType="application/vnd.openxmlformats-officedocument.theme+xml"/>
  <Override PartName="/ppt/slideLayouts/slideLayout1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4" r:id="rId1"/>
    <p:sldMasterId id="2147483670" r:id="rId2"/>
    <p:sldMasterId id="2147483662" r:id="rId3"/>
    <p:sldMasterId id="2147483665" r:id="rId4"/>
    <p:sldMasterId id="2147483663" r:id="rId5"/>
  </p:sldMasterIdLst>
  <p:notesMasterIdLst>
    <p:notesMasterId r:id="rId15"/>
  </p:notesMasterIdLst>
  <p:sldIdLst>
    <p:sldId id="256" r:id="rId6"/>
    <p:sldId id="272" r:id="rId7"/>
    <p:sldId id="275" r:id="rId8"/>
    <p:sldId id="274" r:id="rId9"/>
    <p:sldId id="276" r:id="rId10"/>
    <p:sldId id="268" r:id="rId11"/>
    <p:sldId id="277" r:id="rId12"/>
    <p:sldId id="279" r:id="rId13"/>
    <p:sldId id="273"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16468"/>
    <a:srgbClr val="202321"/>
    <a:srgbClr val="F18700"/>
    <a:srgbClr val="DC0D1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1" autoAdjust="0"/>
    <p:restoredTop sz="95268" autoAdjust="0"/>
  </p:normalViewPr>
  <p:slideViewPr>
    <p:cSldViewPr snapToGrid="0" snapToObjects="1" showGuides="1">
      <p:cViewPr varScale="1">
        <p:scale>
          <a:sx n="119" d="100"/>
          <a:sy n="119" d="100"/>
        </p:scale>
        <p:origin x="114" y="120"/>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C3ABC7-27AC-6D40-86E4-0C355E54A764}" type="datetimeFigureOut">
              <a:rPr lang="de-DE" smtClean="0"/>
              <a:t>24.05.2022</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1CAD0D-262D-F145-A422-6EFA995C3514}" type="slidenum">
              <a:rPr lang="de-DE" smtClean="0"/>
              <a:t>‹Nr.›</a:t>
            </a:fld>
            <a:endParaRPr lang="de-DE"/>
          </a:p>
        </p:txBody>
      </p:sp>
    </p:spTree>
    <p:extLst>
      <p:ext uri="{BB962C8B-B14F-4D97-AF65-F5344CB8AC3E}">
        <p14:creationId xmlns:p14="http://schemas.microsoft.com/office/powerpoint/2010/main" val="36486339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äsentationstitel, LMU">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8F51A07C-FE1A-F540-8B1D-0E34068DA5FD}"/>
              </a:ext>
            </a:extLst>
          </p:cNvPr>
          <p:cNvPicPr>
            <a:picLocks noChangeAspect="1"/>
          </p:cNvPicPr>
          <p:nvPr userDrawn="1"/>
        </p:nvPicPr>
        <p:blipFill rotWithShape="1">
          <a:blip r:embed="rId2">
            <a:alphaModFix amt="14000"/>
          </a:blip>
          <a:srcRect t="8872" b="1720"/>
          <a:stretch/>
        </p:blipFill>
        <p:spPr>
          <a:xfrm>
            <a:off x="10963933" y="449575"/>
            <a:ext cx="776688" cy="806400"/>
          </a:xfrm>
          <a:prstGeom prst="rect">
            <a:avLst/>
          </a:prstGeom>
        </p:spPr>
      </p:pic>
      <p:sp>
        <p:nvSpPr>
          <p:cNvPr id="14" name="Textfeld 13">
            <a:extLst>
              <a:ext uri="{FF2B5EF4-FFF2-40B4-BE49-F238E27FC236}">
                <a16:creationId xmlns:a16="http://schemas.microsoft.com/office/drawing/2014/main" id="{7533C79E-54DD-6F46-82D1-830E85DABCAD}"/>
              </a:ext>
            </a:extLst>
          </p:cNvPr>
          <p:cNvSpPr txBox="1"/>
          <p:nvPr userDrawn="1"/>
        </p:nvSpPr>
        <p:spPr>
          <a:xfrm>
            <a:off x="4006545" y="431809"/>
            <a:ext cx="184731" cy="409343"/>
          </a:xfrm>
          <a:prstGeom prst="rect">
            <a:avLst/>
          </a:prstGeom>
          <a:noFill/>
        </p:spPr>
        <p:txBody>
          <a:bodyPr wrap="none" rtlCol="0">
            <a:spAutoFit/>
          </a:bodyPr>
          <a:lstStyle/>
          <a:p>
            <a:endParaRPr lang="de-DE" sz="2060" dirty="0"/>
          </a:p>
        </p:txBody>
      </p:sp>
      <p:sp>
        <p:nvSpPr>
          <p:cNvPr id="10" name="Textplatzhalter 4">
            <a:extLst>
              <a:ext uri="{FF2B5EF4-FFF2-40B4-BE49-F238E27FC236}">
                <a16:creationId xmlns:a16="http://schemas.microsoft.com/office/drawing/2014/main" id="{32C0B7F7-E1DB-3246-A459-8E85B8A521F5}"/>
              </a:ext>
            </a:extLst>
          </p:cNvPr>
          <p:cNvSpPr>
            <a:spLocks noGrp="1"/>
          </p:cNvSpPr>
          <p:nvPr>
            <p:ph type="body" sz="quarter" idx="11" hasCustomPrompt="1"/>
          </p:nvPr>
        </p:nvSpPr>
        <p:spPr>
          <a:xfrm>
            <a:off x="446400" y="5184000"/>
            <a:ext cx="4509913" cy="1276350"/>
          </a:xfrm>
          <a:prstGeom prst="rect">
            <a:avLst/>
          </a:prstGeom>
        </p:spPr>
        <p:txBody>
          <a:bodyPr lIns="0" tIns="0" rIns="0" bIns="0" anchor="b" anchorCtr="0"/>
          <a:lstStyle>
            <a:lvl1pPr marL="0" indent="0" fontAlgn="b">
              <a:lnSpc>
                <a:spcPts val="1800"/>
              </a:lnSpc>
              <a:spcBef>
                <a:spcPts val="0"/>
              </a:spcBef>
              <a:buFontTx/>
              <a:buNone/>
              <a:defRPr sz="1600" b="1" i="0" baseline="0">
                <a:solidFill>
                  <a:schemeClr val="bg1"/>
                </a:solidFill>
                <a:latin typeface="Arial" panose="020B0604020202020204" pitchFamily="34" charset="0"/>
              </a:defRPr>
            </a:lvl1pPr>
            <a:lvl2pPr>
              <a:defRPr sz="1600" b="1" i="0" baseline="0">
                <a:solidFill>
                  <a:schemeClr val="bg1"/>
                </a:solidFill>
                <a:latin typeface="Arial" panose="020B0604020202020204" pitchFamily="34" charset="0"/>
              </a:defRPr>
            </a:lvl2pPr>
            <a:lvl3pPr>
              <a:defRPr sz="1600" b="1" i="0" baseline="0">
                <a:solidFill>
                  <a:schemeClr val="bg1"/>
                </a:solidFill>
                <a:latin typeface="Arial" panose="020B0604020202020204" pitchFamily="34" charset="0"/>
              </a:defRPr>
            </a:lvl3pPr>
            <a:lvl4pPr>
              <a:defRPr sz="1600" b="1" i="0" baseline="0">
                <a:solidFill>
                  <a:schemeClr val="bg1"/>
                </a:solidFill>
                <a:latin typeface="Arial" panose="020B0604020202020204" pitchFamily="34" charset="0"/>
              </a:defRPr>
            </a:lvl4pPr>
            <a:lvl5pPr>
              <a:defRPr sz="1600" b="1" i="0" baseline="0">
                <a:solidFill>
                  <a:schemeClr val="bg1"/>
                </a:solidFill>
                <a:latin typeface="Arial" panose="020B0604020202020204" pitchFamily="34" charset="0"/>
              </a:defRPr>
            </a:lvl5pPr>
          </a:lstStyle>
          <a:p>
            <a:r>
              <a:rPr lang="de-DE" b="1" dirty="0">
                <a:effectLst/>
                <a:latin typeface="Arial" panose="020B0604020202020204" pitchFamily="34" charset="0"/>
              </a:rPr>
              <a:t>Untertitel</a:t>
            </a:r>
          </a:p>
          <a:p>
            <a:r>
              <a:rPr lang="de-DE" b="1" dirty="0">
                <a:effectLst/>
                <a:latin typeface="Arial" panose="020B0604020202020204" pitchFamily="34" charset="0"/>
              </a:rPr>
              <a:t>Dr. Max Maria Mustermann </a:t>
            </a:r>
            <a:br>
              <a:rPr lang="de-DE" b="1" dirty="0">
                <a:effectLst/>
                <a:latin typeface="Arial" panose="020B0604020202020204" pitchFamily="34" charset="0"/>
              </a:rPr>
            </a:br>
            <a:r>
              <a:rPr lang="de-DE" b="1" dirty="0">
                <a:effectLst/>
                <a:latin typeface="Arial" panose="020B0604020202020204" pitchFamily="34" charset="0"/>
              </a:rPr>
              <a:t>00.00.2020</a:t>
            </a:r>
            <a:endParaRPr lang="de-DE" dirty="0">
              <a:effectLst/>
              <a:latin typeface="Arial" panose="020B0604020202020204" pitchFamily="34" charset="0"/>
            </a:endParaRPr>
          </a:p>
        </p:txBody>
      </p:sp>
      <p:sp>
        <p:nvSpPr>
          <p:cNvPr id="8" name="Titel 1">
            <a:extLst>
              <a:ext uri="{FF2B5EF4-FFF2-40B4-BE49-F238E27FC236}">
                <a16:creationId xmlns:a16="http://schemas.microsoft.com/office/drawing/2014/main" id="{82BFC629-71E6-471E-8487-188A0F977CE1}"/>
              </a:ext>
            </a:extLst>
          </p:cNvPr>
          <p:cNvSpPr>
            <a:spLocks noGrp="1"/>
          </p:cNvSpPr>
          <p:nvPr>
            <p:ph type="title" hasCustomPrompt="1"/>
          </p:nvPr>
        </p:nvSpPr>
        <p:spPr>
          <a:xfrm>
            <a:off x="442913" y="2189713"/>
            <a:ext cx="4513400" cy="1463042"/>
          </a:xfrm>
          <a:prstGeom prst="rect">
            <a:avLst/>
          </a:prstGeom>
        </p:spPr>
        <p:txBody>
          <a:bodyPr/>
          <a:lstStyle>
            <a:lvl1pPr>
              <a:defRPr sz="2800" b="1">
                <a:solidFill>
                  <a:schemeClr val="bg1"/>
                </a:solidFill>
              </a:defRPr>
            </a:lvl1pPr>
          </a:lstStyle>
          <a:p>
            <a:r>
              <a:rPr lang="de-DE" dirty="0"/>
              <a:t>Präsentationstitel</a:t>
            </a:r>
          </a:p>
        </p:txBody>
      </p:sp>
      <p:sp>
        <p:nvSpPr>
          <p:cNvPr id="4" name="Textplatzhalter 3">
            <a:extLst>
              <a:ext uri="{FF2B5EF4-FFF2-40B4-BE49-F238E27FC236}">
                <a16:creationId xmlns:a16="http://schemas.microsoft.com/office/drawing/2014/main" id="{6B23C141-9C08-4C77-B8A1-5F3A1981A0FE}"/>
              </a:ext>
            </a:extLst>
          </p:cNvPr>
          <p:cNvSpPr>
            <a:spLocks noGrp="1"/>
          </p:cNvSpPr>
          <p:nvPr>
            <p:ph type="body" sz="quarter" idx="15" hasCustomPrompt="1"/>
          </p:nvPr>
        </p:nvSpPr>
        <p:spPr>
          <a:xfrm>
            <a:off x="2286000" y="440471"/>
            <a:ext cx="7720013" cy="806450"/>
          </a:xfrm>
          <a:prstGeom prst="rect">
            <a:avLst/>
          </a:prstGeom>
        </p:spPr>
        <p:txBody>
          <a:bodyPr anchor="b"/>
          <a:lstStyle>
            <a:lvl1pPr marL="0" indent="0">
              <a:lnSpc>
                <a:spcPct val="100000"/>
              </a:lnSpc>
              <a:buNone/>
              <a:defRPr sz="680" b="1" cap="all" spc="80" baseline="0"/>
            </a:lvl1pPr>
          </a:lstStyle>
          <a:p>
            <a:pPr lvl="0"/>
            <a:r>
              <a:rPr lang="de-DE" dirty="0"/>
              <a:t>Überschrift / Titel / Einrichtung XY</a:t>
            </a:r>
          </a:p>
        </p:txBody>
      </p:sp>
      <p:pic>
        <p:nvPicPr>
          <p:cNvPr id="11" name="Bildplatzhalter 11">
            <a:extLst>
              <a:ext uri="{FF2B5EF4-FFF2-40B4-BE49-F238E27FC236}">
                <a16:creationId xmlns:a16="http://schemas.microsoft.com/office/drawing/2014/main" id="{78077E49-BB75-47DD-A564-32F635D2129E}"/>
              </a:ext>
            </a:extLst>
          </p:cNvPr>
          <p:cNvPicPr>
            <a:picLocks noChangeAspect="1"/>
          </p:cNvPicPr>
          <p:nvPr userDrawn="1"/>
        </p:nvPicPr>
        <p:blipFill>
          <a:blip r:embed="rId3"/>
          <a:srcRect t="5" b="5"/>
          <a:stretch>
            <a:fillRect/>
          </a:stretch>
        </p:blipFill>
        <p:spPr>
          <a:xfrm>
            <a:off x="5372100" y="1493641"/>
            <a:ext cx="6819900" cy="5373687"/>
          </a:xfrm>
          <a:prstGeom prst="rect">
            <a:avLst/>
          </a:prstGeom>
        </p:spPr>
      </p:pic>
    </p:spTree>
    <p:extLst>
      <p:ext uri="{BB962C8B-B14F-4D97-AF65-F5344CB8AC3E}">
        <p14:creationId xmlns:p14="http://schemas.microsoft.com/office/powerpoint/2010/main" val="30980135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räsentationstitel, Bild">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8F51A07C-FE1A-F540-8B1D-0E34068DA5FD}"/>
              </a:ext>
            </a:extLst>
          </p:cNvPr>
          <p:cNvPicPr>
            <a:picLocks noChangeAspect="1"/>
          </p:cNvPicPr>
          <p:nvPr userDrawn="1"/>
        </p:nvPicPr>
        <p:blipFill rotWithShape="1">
          <a:blip r:embed="rId2">
            <a:alphaModFix amt="14000"/>
          </a:blip>
          <a:srcRect t="8872" b="1720"/>
          <a:stretch/>
        </p:blipFill>
        <p:spPr>
          <a:xfrm>
            <a:off x="10963933" y="449575"/>
            <a:ext cx="776688" cy="806400"/>
          </a:xfrm>
          <a:prstGeom prst="rect">
            <a:avLst/>
          </a:prstGeom>
        </p:spPr>
      </p:pic>
      <p:sp>
        <p:nvSpPr>
          <p:cNvPr id="14" name="Textfeld 13">
            <a:extLst>
              <a:ext uri="{FF2B5EF4-FFF2-40B4-BE49-F238E27FC236}">
                <a16:creationId xmlns:a16="http://schemas.microsoft.com/office/drawing/2014/main" id="{7533C79E-54DD-6F46-82D1-830E85DABCAD}"/>
              </a:ext>
            </a:extLst>
          </p:cNvPr>
          <p:cNvSpPr txBox="1"/>
          <p:nvPr userDrawn="1"/>
        </p:nvSpPr>
        <p:spPr>
          <a:xfrm>
            <a:off x="4006545" y="431809"/>
            <a:ext cx="184731" cy="409343"/>
          </a:xfrm>
          <a:prstGeom prst="rect">
            <a:avLst/>
          </a:prstGeom>
          <a:noFill/>
        </p:spPr>
        <p:txBody>
          <a:bodyPr wrap="none" rtlCol="0">
            <a:spAutoFit/>
          </a:bodyPr>
          <a:lstStyle/>
          <a:p>
            <a:endParaRPr lang="de-DE" sz="2060" dirty="0"/>
          </a:p>
        </p:txBody>
      </p:sp>
      <p:sp>
        <p:nvSpPr>
          <p:cNvPr id="10" name="Textplatzhalter 4">
            <a:extLst>
              <a:ext uri="{FF2B5EF4-FFF2-40B4-BE49-F238E27FC236}">
                <a16:creationId xmlns:a16="http://schemas.microsoft.com/office/drawing/2014/main" id="{32C0B7F7-E1DB-3246-A459-8E85B8A521F5}"/>
              </a:ext>
            </a:extLst>
          </p:cNvPr>
          <p:cNvSpPr>
            <a:spLocks noGrp="1"/>
          </p:cNvSpPr>
          <p:nvPr>
            <p:ph type="body" sz="quarter" idx="11" hasCustomPrompt="1"/>
          </p:nvPr>
        </p:nvSpPr>
        <p:spPr>
          <a:xfrm>
            <a:off x="446400" y="5184000"/>
            <a:ext cx="4509913" cy="1276350"/>
          </a:xfrm>
          <a:prstGeom prst="rect">
            <a:avLst/>
          </a:prstGeom>
        </p:spPr>
        <p:txBody>
          <a:bodyPr lIns="0" tIns="0" rIns="0" bIns="0" anchor="b" anchorCtr="0"/>
          <a:lstStyle>
            <a:lvl1pPr marL="0" indent="0" fontAlgn="b">
              <a:lnSpc>
                <a:spcPts val="1800"/>
              </a:lnSpc>
              <a:spcBef>
                <a:spcPts val="0"/>
              </a:spcBef>
              <a:buFontTx/>
              <a:buNone/>
              <a:defRPr sz="1600" b="1" i="0" baseline="0">
                <a:solidFill>
                  <a:schemeClr val="bg1"/>
                </a:solidFill>
                <a:latin typeface="Arial" panose="020B0604020202020204" pitchFamily="34" charset="0"/>
              </a:defRPr>
            </a:lvl1pPr>
            <a:lvl2pPr>
              <a:defRPr sz="1600" b="1" i="0" baseline="0">
                <a:solidFill>
                  <a:schemeClr val="bg1"/>
                </a:solidFill>
                <a:latin typeface="Arial" panose="020B0604020202020204" pitchFamily="34" charset="0"/>
              </a:defRPr>
            </a:lvl2pPr>
            <a:lvl3pPr>
              <a:defRPr sz="1600" b="1" i="0" baseline="0">
                <a:solidFill>
                  <a:schemeClr val="bg1"/>
                </a:solidFill>
                <a:latin typeface="Arial" panose="020B0604020202020204" pitchFamily="34" charset="0"/>
              </a:defRPr>
            </a:lvl3pPr>
            <a:lvl4pPr>
              <a:defRPr sz="1600" b="1" i="0" baseline="0">
                <a:solidFill>
                  <a:schemeClr val="bg1"/>
                </a:solidFill>
                <a:latin typeface="Arial" panose="020B0604020202020204" pitchFamily="34" charset="0"/>
              </a:defRPr>
            </a:lvl4pPr>
            <a:lvl5pPr>
              <a:defRPr sz="1600" b="1" i="0" baseline="0">
                <a:solidFill>
                  <a:schemeClr val="bg1"/>
                </a:solidFill>
                <a:latin typeface="Arial" panose="020B0604020202020204" pitchFamily="34" charset="0"/>
              </a:defRPr>
            </a:lvl5pPr>
          </a:lstStyle>
          <a:p>
            <a:r>
              <a:rPr lang="de-DE" b="1" dirty="0">
                <a:effectLst/>
                <a:latin typeface="Arial" panose="020B0604020202020204" pitchFamily="34" charset="0"/>
              </a:rPr>
              <a:t>Untertitel</a:t>
            </a:r>
          </a:p>
          <a:p>
            <a:r>
              <a:rPr lang="de-DE" b="1" dirty="0">
                <a:effectLst/>
                <a:latin typeface="Arial" panose="020B0604020202020204" pitchFamily="34" charset="0"/>
              </a:rPr>
              <a:t>Dr. Max Maria Mustermann </a:t>
            </a:r>
            <a:br>
              <a:rPr lang="de-DE" b="1" dirty="0">
                <a:effectLst/>
                <a:latin typeface="Arial" panose="020B0604020202020204" pitchFamily="34" charset="0"/>
              </a:rPr>
            </a:br>
            <a:r>
              <a:rPr lang="de-DE" b="1" dirty="0">
                <a:effectLst/>
                <a:latin typeface="Arial" panose="020B0604020202020204" pitchFamily="34" charset="0"/>
              </a:rPr>
              <a:t>00.00.2020</a:t>
            </a:r>
            <a:endParaRPr lang="de-DE" dirty="0">
              <a:effectLst/>
              <a:latin typeface="Arial" panose="020B0604020202020204" pitchFamily="34" charset="0"/>
            </a:endParaRPr>
          </a:p>
        </p:txBody>
      </p:sp>
      <p:sp>
        <p:nvSpPr>
          <p:cNvPr id="8" name="Titel 1">
            <a:extLst>
              <a:ext uri="{FF2B5EF4-FFF2-40B4-BE49-F238E27FC236}">
                <a16:creationId xmlns:a16="http://schemas.microsoft.com/office/drawing/2014/main" id="{82BFC629-71E6-471E-8487-188A0F977CE1}"/>
              </a:ext>
            </a:extLst>
          </p:cNvPr>
          <p:cNvSpPr>
            <a:spLocks noGrp="1"/>
          </p:cNvSpPr>
          <p:nvPr>
            <p:ph type="title" hasCustomPrompt="1"/>
          </p:nvPr>
        </p:nvSpPr>
        <p:spPr>
          <a:xfrm>
            <a:off x="442913" y="2189713"/>
            <a:ext cx="4513400" cy="1463042"/>
          </a:xfrm>
          <a:prstGeom prst="rect">
            <a:avLst/>
          </a:prstGeom>
        </p:spPr>
        <p:txBody>
          <a:bodyPr/>
          <a:lstStyle>
            <a:lvl1pPr>
              <a:defRPr sz="2800" b="1">
                <a:solidFill>
                  <a:schemeClr val="bg1"/>
                </a:solidFill>
              </a:defRPr>
            </a:lvl1pPr>
          </a:lstStyle>
          <a:p>
            <a:r>
              <a:rPr lang="de-DE" dirty="0"/>
              <a:t>Präsentationstitel</a:t>
            </a:r>
          </a:p>
        </p:txBody>
      </p:sp>
      <p:sp>
        <p:nvSpPr>
          <p:cNvPr id="3" name="Bildplatzhalter 2">
            <a:extLst>
              <a:ext uri="{FF2B5EF4-FFF2-40B4-BE49-F238E27FC236}">
                <a16:creationId xmlns:a16="http://schemas.microsoft.com/office/drawing/2014/main" id="{684D7C6A-4C73-4663-8682-62AF58C8B94E}"/>
              </a:ext>
            </a:extLst>
          </p:cNvPr>
          <p:cNvSpPr>
            <a:spLocks noGrp="1"/>
          </p:cNvSpPr>
          <p:nvPr>
            <p:ph type="pic" sz="quarter" idx="14"/>
          </p:nvPr>
        </p:nvSpPr>
        <p:spPr>
          <a:xfrm>
            <a:off x="5372100" y="1484313"/>
            <a:ext cx="6819900" cy="5373687"/>
          </a:xfrm>
          <a:prstGeom prst="rect">
            <a:avLst/>
          </a:prstGeom>
        </p:spPr>
        <p:txBody>
          <a:bodyPr/>
          <a:lstStyle>
            <a:lvl1pPr marL="0" indent="0">
              <a:buNone/>
              <a:defRPr/>
            </a:lvl1pPr>
          </a:lstStyle>
          <a:p>
            <a:r>
              <a:rPr lang="de-DE"/>
              <a:t>Bild durch Klicken auf Symbol hinzufügen</a:t>
            </a:r>
            <a:endParaRPr lang="de-DE" dirty="0"/>
          </a:p>
        </p:txBody>
      </p:sp>
      <p:sp>
        <p:nvSpPr>
          <p:cNvPr id="4" name="Textplatzhalter 3">
            <a:extLst>
              <a:ext uri="{FF2B5EF4-FFF2-40B4-BE49-F238E27FC236}">
                <a16:creationId xmlns:a16="http://schemas.microsoft.com/office/drawing/2014/main" id="{6B23C141-9C08-4C77-B8A1-5F3A1981A0FE}"/>
              </a:ext>
            </a:extLst>
          </p:cNvPr>
          <p:cNvSpPr>
            <a:spLocks noGrp="1"/>
          </p:cNvSpPr>
          <p:nvPr>
            <p:ph type="body" sz="quarter" idx="15" hasCustomPrompt="1"/>
          </p:nvPr>
        </p:nvSpPr>
        <p:spPr>
          <a:xfrm>
            <a:off x="2286000" y="440471"/>
            <a:ext cx="7720013" cy="806450"/>
          </a:xfrm>
          <a:prstGeom prst="rect">
            <a:avLst/>
          </a:prstGeom>
        </p:spPr>
        <p:txBody>
          <a:bodyPr anchor="b"/>
          <a:lstStyle>
            <a:lvl1pPr marL="0" indent="0">
              <a:lnSpc>
                <a:spcPct val="100000"/>
              </a:lnSpc>
              <a:buNone/>
              <a:defRPr sz="680" b="1" cap="all" spc="80" baseline="0"/>
            </a:lvl1pPr>
          </a:lstStyle>
          <a:p>
            <a:pPr lvl="0"/>
            <a:r>
              <a:rPr lang="de-DE" dirty="0"/>
              <a:t>Überschrift / Titel / Einrichtung XY</a:t>
            </a:r>
          </a:p>
        </p:txBody>
      </p:sp>
    </p:spTree>
    <p:extLst>
      <p:ext uri="{BB962C8B-B14F-4D97-AF65-F5344CB8AC3E}">
        <p14:creationId xmlns:p14="http://schemas.microsoft.com/office/powerpoint/2010/main" val="2835232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äsentationstitel, LMU, LogoTeileinheit">
    <p:spTree>
      <p:nvGrpSpPr>
        <p:cNvPr id="1" name=""/>
        <p:cNvGrpSpPr/>
        <p:nvPr/>
      </p:nvGrpSpPr>
      <p:grpSpPr>
        <a:xfrm>
          <a:off x="0" y="0"/>
          <a:ext cx="0" cy="0"/>
          <a:chOff x="0" y="0"/>
          <a:chExt cx="0" cy="0"/>
        </a:xfrm>
      </p:grpSpPr>
      <p:sp>
        <p:nvSpPr>
          <p:cNvPr id="14" name="Textfeld 13">
            <a:extLst>
              <a:ext uri="{FF2B5EF4-FFF2-40B4-BE49-F238E27FC236}">
                <a16:creationId xmlns:a16="http://schemas.microsoft.com/office/drawing/2014/main" id="{7533C79E-54DD-6F46-82D1-830E85DABCAD}"/>
              </a:ext>
            </a:extLst>
          </p:cNvPr>
          <p:cNvSpPr txBox="1"/>
          <p:nvPr userDrawn="1"/>
        </p:nvSpPr>
        <p:spPr>
          <a:xfrm>
            <a:off x="4006545" y="431809"/>
            <a:ext cx="184731" cy="409343"/>
          </a:xfrm>
          <a:prstGeom prst="rect">
            <a:avLst/>
          </a:prstGeom>
          <a:noFill/>
        </p:spPr>
        <p:txBody>
          <a:bodyPr wrap="none" rtlCol="0">
            <a:spAutoFit/>
          </a:bodyPr>
          <a:lstStyle/>
          <a:p>
            <a:endParaRPr lang="de-DE" sz="2060" dirty="0"/>
          </a:p>
        </p:txBody>
      </p:sp>
      <p:sp>
        <p:nvSpPr>
          <p:cNvPr id="15" name="Bildplatzhalter 6">
            <a:extLst>
              <a:ext uri="{FF2B5EF4-FFF2-40B4-BE49-F238E27FC236}">
                <a16:creationId xmlns:a16="http://schemas.microsoft.com/office/drawing/2014/main" id="{9E3EC0D9-ADF9-484A-8AF7-707A2C63BA89}"/>
              </a:ext>
            </a:extLst>
          </p:cNvPr>
          <p:cNvSpPr>
            <a:spLocks noGrp="1"/>
          </p:cNvSpPr>
          <p:nvPr>
            <p:ph type="pic" sz="quarter" idx="13"/>
          </p:nvPr>
        </p:nvSpPr>
        <p:spPr>
          <a:xfrm>
            <a:off x="10469881" y="613578"/>
            <a:ext cx="886967" cy="455148"/>
          </a:xfrm>
          <a:prstGeom prst="rect">
            <a:avLst/>
          </a:prstGeom>
        </p:spPr>
        <p:txBody>
          <a:bodyPr anchor="ctr" anchorCtr="0"/>
          <a:lstStyle>
            <a:lvl1pPr algn="ctr">
              <a:buFontTx/>
              <a:buNone/>
              <a:defRPr sz="800" baseline="0"/>
            </a:lvl1pPr>
          </a:lstStyle>
          <a:p>
            <a:r>
              <a:rPr lang="de-DE"/>
              <a:t>Bild durch Klicken auf Symbol hinzufügen</a:t>
            </a:r>
            <a:endParaRPr lang="de-DE" dirty="0"/>
          </a:p>
        </p:txBody>
      </p:sp>
      <p:sp>
        <p:nvSpPr>
          <p:cNvPr id="17" name="Textplatzhalter 4">
            <a:extLst>
              <a:ext uri="{FF2B5EF4-FFF2-40B4-BE49-F238E27FC236}">
                <a16:creationId xmlns:a16="http://schemas.microsoft.com/office/drawing/2014/main" id="{80A05923-C642-2E4E-840A-327720B765D1}"/>
              </a:ext>
            </a:extLst>
          </p:cNvPr>
          <p:cNvSpPr>
            <a:spLocks noGrp="1"/>
          </p:cNvSpPr>
          <p:nvPr>
            <p:ph type="body" sz="quarter" idx="11" hasCustomPrompt="1"/>
          </p:nvPr>
        </p:nvSpPr>
        <p:spPr>
          <a:xfrm>
            <a:off x="446400" y="5184000"/>
            <a:ext cx="4509913" cy="1276350"/>
          </a:xfrm>
          <a:prstGeom prst="rect">
            <a:avLst/>
          </a:prstGeom>
        </p:spPr>
        <p:txBody>
          <a:bodyPr lIns="0" tIns="0" rIns="0" bIns="0" anchor="b" anchorCtr="0"/>
          <a:lstStyle>
            <a:lvl1pPr marL="0" indent="0" fontAlgn="b">
              <a:lnSpc>
                <a:spcPts val="1800"/>
              </a:lnSpc>
              <a:spcBef>
                <a:spcPts val="0"/>
              </a:spcBef>
              <a:buFontTx/>
              <a:buNone/>
              <a:defRPr sz="1600" b="1" i="0" baseline="0">
                <a:solidFill>
                  <a:schemeClr val="bg1"/>
                </a:solidFill>
                <a:latin typeface="Arial" panose="020B0604020202020204" pitchFamily="34" charset="0"/>
              </a:defRPr>
            </a:lvl1pPr>
            <a:lvl2pPr>
              <a:defRPr sz="1600" b="1" i="0" baseline="0">
                <a:solidFill>
                  <a:schemeClr val="bg1"/>
                </a:solidFill>
                <a:latin typeface="Arial" panose="020B0604020202020204" pitchFamily="34" charset="0"/>
              </a:defRPr>
            </a:lvl2pPr>
            <a:lvl3pPr>
              <a:defRPr sz="1600" b="1" i="0" baseline="0">
                <a:solidFill>
                  <a:schemeClr val="bg1"/>
                </a:solidFill>
                <a:latin typeface="Arial" panose="020B0604020202020204" pitchFamily="34" charset="0"/>
              </a:defRPr>
            </a:lvl3pPr>
            <a:lvl4pPr>
              <a:defRPr sz="1600" b="1" i="0" baseline="0">
                <a:solidFill>
                  <a:schemeClr val="bg1"/>
                </a:solidFill>
                <a:latin typeface="Arial" panose="020B0604020202020204" pitchFamily="34" charset="0"/>
              </a:defRPr>
            </a:lvl4pPr>
            <a:lvl5pPr>
              <a:defRPr sz="1600" b="1" i="0" baseline="0">
                <a:solidFill>
                  <a:schemeClr val="bg1"/>
                </a:solidFill>
                <a:latin typeface="Arial" panose="020B0604020202020204" pitchFamily="34" charset="0"/>
              </a:defRPr>
            </a:lvl5pPr>
          </a:lstStyle>
          <a:p>
            <a:r>
              <a:rPr lang="de-DE" b="1" dirty="0">
                <a:effectLst/>
                <a:latin typeface="Arial" panose="020B0604020202020204" pitchFamily="34" charset="0"/>
              </a:rPr>
              <a:t>Untertitel</a:t>
            </a:r>
          </a:p>
          <a:p>
            <a:r>
              <a:rPr lang="de-DE" b="1" dirty="0">
                <a:effectLst/>
                <a:latin typeface="Arial" panose="020B0604020202020204" pitchFamily="34" charset="0"/>
              </a:rPr>
              <a:t>Dr. Max Maria Mustermann </a:t>
            </a:r>
            <a:br>
              <a:rPr lang="de-DE" b="1" dirty="0">
                <a:effectLst/>
                <a:latin typeface="Arial" panose="020B0604020202020204" pitchFamily="34" charset="0"/>
              </a:rPr>
            </a:br>
            <a:r>
              <a:rPr lang="de-DE" b="1" dirty="0">
                <a:effectLst/>
                <a:latin typeface="Arial" panose="020B0604020202020204" pitchFamily="34" charset="0"/>
              </a:rPr>
              <a:t>00.00.2020</a:t>
            </a:r>
            <a:endParaRPr lang="de-DE" dirty="0">
              <a:effectLst/>
              <a:latin typeface="Arial" panose="020B0604020202020204" pitchFamily="34" charset="0"/>
            </a:endParaRPr>
          </a:p>
        </p:txBody>
      </p:sp>
      <p:sp>
        <p:nvSpPr>
          <p:cNvPr id="8" name="Titel 1">
            <a:extLst>
              <a:ext uri="{FF2B5EF4-FFF2-40B4-BE49-F238E27FC236}">
                <a16:creationId xmlns:a16="http://schemas.microsoft.com/office/drawing/2014/main" id="{454D6F9D-B6EB-4F72-A2AF-B87B1D3A9A48}"/>
              </a:ext>
            </a:extLst>
          </p:cNvPr>
          <p:cNvSpPr>
            <a:spLocks noGrp="1"/>
          </p:cNvSpPr>
          <p:nvPr>
            <p:ph type="title" hasCustomPrompt="1"/>
          </p:nvPr>
        </p:nvSpPr>
        <p:spPr>
          <a:xfrm>
            <a:off x="442913" y="2189713"/>
            <a:ext cx="4513400" cy="1463042"/>
          </a:xfrm>
          <a:prstGeom prst="rect">
            <a:avLst/>
          </a:prstGeom>
        </p:spPr>
        <p:txBody>
          <a:bodyPr/>
          <a:lstStyle>
            <a:lvl1pPr>
              <a:defRPr sz="2800" b="1">
                <a:solidFill>
                  <a:schemeClr val="bg1"/>
                </a:solidFill>
              </a:defRPr>
            </a:lvl1pPr>
          </a:lstStyle>
          <a:p>
            <a:r>
              <a:rPr lang="de-DE" dirty="0"/>
              <a:t>Präsentationstitel</a:t>
            </a:r>
          </a:p>
        </p:txBody>
      </p:sp>
      <p:sp>
        <p:nvSpPr>
          <p:cNvPr id="9" name="Textplatzhalter 3">
            <a:extLst>
              <a:ext uri="{FF2B5EF4-FFF2-40B4-BE49-F238E27FC236}">
                <a16:creationId xmlns:a16="http://schemas.microsoft.com/office/drawing/2014/main" id="{4397F4FF-24FF-46A8-9FD5-D8297FC3345C}"/>
              </a:ext>
            </a:extLst>
          </p:cNvPr>
          <p:cNvSpPr>
            <a:spLocks noGrp="1"/>
          </p:cNvSpPr>
          <p:nvPr>
            <p:ph type="body" sz="quarter" idx="16" hasCustomPrompt="1"/>
          </p:nvPr>
        </p:nvSpPr>
        <p:spPr>
          <a:xfrm>
            <a:off x="2286000" y="440471"/>
            <a:ext cx="7720013" cy="806450"/>
          </a:xfrm>
          <a:prstGeom prst="rect">
            <a:avLst/>
          </a:prstGeom>
        </p:spPr>
        <p:txBody>
          <a:bodyPr anchor="b"/>
          <a:lstStyle>
            <a:lvl1pPr marL="0" indent="0">
              <a:lnSpc>
                <a:spcPct val="100000"/>
              </a:lnSpc>
              <a:buNone/>
              <a:defRPr sz="680" b="1" cap="all" spc="80" baseline="0"/>
            </a:lvl1pPr>
          </a:lstStyle>
          <a:p>
            <a:pPr lvl="0"/>
            <a:r>
              <a:rPr lang="de-DE" dirty="0"/>
              <a:t>Überschrift / Titel / Einrichtung XY</a:t>
            </a:r>
          </a:p>
        </p:txBody>
      </p:sp>
      <p:pic>
        <p:nvPicPr>
          <p:cNvPr id="10" name="Bildplatzhalter 11">
            <a:extLst>
              <a:ext uri="{FF2B5EF4-FFF2-40B4-BE49-F238E27FC236}">
                <a16:creationId xmlns:a16="http://schemas.microsoft.com/office/drawing/2014/main" id="{E49330AE-63CD-4FA0-B981-354A53DBEE02}"/>
              </a:ext>
            </a:extLst>
          </p:cNvPr>
          <p:cNvPicPr>
            <a:picLocks noChangeAspect="1"/>
          </p:cNvPicPr>
          <p:nvPr userDrawn="1"/>
        </p:nvPicPr>
        <p:blipFill>
          <a:blip r:embed="rId2"/>
          <a:srcRect t="5" b="5"/>
          <a:stretch>
            <a:fillRect/>
          </a:stretch>
        </p:blipFill>
        <p:spPr>
          <a:xfrm>
            <a:off x="5372100" y="1493641"/>
            <a:ext cx="6819900" cy="5373687"/>
          </a:xfrm>
          <a:prstGeom prst="rect">
            <a:avLst/>
          </a:prstGeom>
        </p:spPr>
      </p:pic>
    </p:spTree>
    <p:extLst>
      <p:ext uri="{BB962C8B-B14F-4D97-AF65-F5344CB8AC3E}">
        <p14:creationId xmlns:p14="http://schemas.microsoft.com/office/powerpoint/2010/main" val="38981597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räsentationstitel, Bild, LogoTeileinheit">
    <p:spTree>
      <p:nvGrpSpPr>
        <p:cNvPr id="1" name=""/>
        <p:cNvGrpSpPr/>
        <p:nvPr/>
      </p:nvGrpSpPr>
      <p:grpSpPr>
        <a:xfrm>
          <a:off x="0" y="0"/>
          <a:ext cx="0" cy="0"/>
          <a:chOff x="0" y="0"/>
          <a:chExt cx="0" cy="0"/>
        </a:xfrm>
      </p:grpSpPr>
      <p:sp>
        <p:nvSpPr>
          <p:cNvPr id="14" name="Textfeld 13">
            <a:extLst>
              <a:ext uri="{FF2B5EF4-FFF2-40B4-BE49-F238E27FC236}">
                <a16:creationId xmlns:a16="http://schemas.microsoft.com/office/drawing/2014/main" id="{7533C79E-54DD-6F46-82D1-830E85DABCAD}"/>
              </a:ext>
            </a:extLst>
          </p:cNvPr>
          <p:cNvSpPr txBox="1"/>
          <p:nvPr userDrawn="1"/>
        </p:nvSpPr>
        <p:spPr>
          <a:xfrm>
            <a:off x="4006545" y="431809"/>
            <a:ext cx="184731" cy="409343"/>
          </a:xfrm>
          <a:prstGeom prst="rect">
            <a:avLst/>
          </a:prstGeom>
          <a:noFill/>
        </p:spPr>
        <p:txBody>
          <a:bodyPr wrap="none" rtlCol="0">
            <a:spAutoFit/>
          </a:bodyPr>
          <a:lstStyle/>
          <a:p>
            <a:endParaRPr lang="de-DE" sz="2060" dirty="0"/>
          </a:p>
        </p:txBody>
      </p:sp>
      <p:sp>
        <p:nvSpPr>
          <p:cNvPr id="15" name="Bildplatzhalter 6">
            <a:extLst>
              <a:ext uri="{FF2B5EF4-FFF2-40B4-BE49-F238E27FC236}">
                <a16:creationId xmlns:a16="http://schemas.microsoft.com/office/drawing/2014/main" id="{9E3EC0D9-ADF9-484A-8AF7-707A2C63BA89}"/>
              </a:ext>
            </a:extLst>
          </p:cNvPr>
          <p:cNvSpPr>
            <a:spLocks noGrp="1"/>
          </p:cNvSpPr>
          <p:nvPr>
            <p:ph type="pic" sz="quarter" idx="13"/>
          </p:nvPr>
        </p:nvSpPr>
        <p:spPr>
          <a:xfrm>
            <a:off x="10469881" y="613578"/>
            <a:ext cx="886967" cy="455148"/>
          </a:xfrm>
          <a:prstGeom prst="rect">
            <a:avLst/>
          </a:prstGeom>
        </p:spPr>
        <p:txBody>
          <a:bodyPr anchor="ctr" anchorCtr="0"/>
          <a:lstStyle>
            <a:lvl1pPr algn="ctr">
              <a:buFontTx/>
              <a:buNone/>
              <a:defRPr sz="800" baseline="0"/>
            </a:lvl1pPr>
          </a:lstStyle>
          <a:p>
            <a:r>
              <a:rPr lang="de-DE"/>
              <a:t>Bild durch Klicken auf Symbol hinzufügen</a:t>
            </a:r>
            <a:endParaRPr lang="de-DE" dirty="0"/>
          </a:p>
        </p:txBody>
      </p:sp>
      <p:sp>
        <p:nvSpPr>
          <p:cNvPr id="17" name="Textplatzhalter 4">
            <a:extLst>
              <a:ext uri="{FF2B5EF4-FFF2-40B4-BE49-F238E27FC236}">
                <a16:creationId xmlns:a16="http://schemas.microsoft.com/office/drawing/2014/main" id="{80A05923-C642-2E4E-840A-327720B765D1}"/>
              </a:ext>
            </a:extLst>
          </p:cNvPr>
          <p:cNvSpPr>
            <a:spLocks noGrp="1"/>
          </p:cNvSpPr>
          <p:nvPr>
            <p:ph type="body" sz="quarter" idx="11" hasCustomPrompt="1"/>
          </p:nvPr>
        </p:nvSpPr>
        <p:spPr>
          <a:xfrm>
            <a:off x="446400" y="5184000"/>
            <a:ext cx="4509913" cy="1276350"/>
          </a:xfrm>
          <a:prstGeom prst="rect">
            <a:avLst/>
          </a:prstGeom>
        </p:spPr>
        <p:txBody>
          <a:bodyPr lIns="0" tIns="0" rIns="0" bIns="0" anchor="b" anchorCtr="0"/>
          <a:lstStyle>
            <a:lvl1pPr marL="0" indent="0" fontAlgn="b">
              <a:lnSpc>
                <a:spcPts val="1800"/>
              </a:lnSpc>
              <a:spcBef>
                <a:spcPts val="0"/>
              </a:spcBef>
              <a:buFontTx/>
              <a:buNone/>
              <a:defRPr sz="1600" b="1" i="0" baseline="0">
                <a:solidFill>
                  <a:schemeClr val="bg1"/>
                </a:solidFill>
                <a:latin typeface="Arial" panose="020B0604020202020204" pitchFamily="34" charset="0"/>
              </a:defRPr>
            </a:lvl1pPr>
            <a:lvl2pPr>
              <a:defRPr sz="1600" b="1" i="0" baseline="0">
                <a:solidFill>
                  <a:schemeClr val="bg1"/>
                </a:solidFill>
                <a:latin typeface="Arial" panose="020B0604020202020204" pitchFamily="34" charset="0"/>
              </a:defRPr>
            </a:lvl2pPr>
            <a:lvl3pPr>
              <a:defRPr sz="1600" b="1" i="0" baseline="0">
                <a:solidFill>
                  <a:schemeClr val="bg1"/>
                </a:solidFill>
                <a:latin typeface="Arial" panose="020B0604020202020204" pitchFamily="34" charset="0"/>
              </a:defRPr>
            </a:lvl3pPr>
            <a:lvl4pPr>
              <a:defRPr sz="1600" b="1" i="0" baseline="0">
                <a:solidFill>
                  <a:schemeClr val="bg1"/>
                </a:solidFill>
                <a:latin typeface="Arial" panose="020B0604020202020204" pitchFamily="34" charset="0"/>
              </a:defRPr>
            </a:lvl4pPr>
            <a:lvl5pPr>
              <a:defRPr sz="1600" b="1" i="0" baseline="0">
                <a:solidFill>
                  <a:schemeClr val="bg1"/>
                </a:solidFill>
                <a:latin typeface="Arial" panose="020B0604020202020204" pitchFamily="34" charset="0"/>
              </a:defRPr>
            </a:lvl5pPr>
          </a:lstStyle>
          <a:p>
            <a:r>
              <a:rPr lang="de-DE" b="1" dirty="0">
                <a:effectLst/>
                <a:latin typeface="Arial" panose="020B0604020202020204" pitchFamily="34" charset="0"/>
              </a:rPr>
              <a:t>Untertitel</a:t>
            </a:r>
          </a:p>
          <a:p>
            <a:r>
              <a:rPr lang="de-DE" b="1" dirty="0">
                <a:effectLst/>
                <a:latin typeface="Arial" panose="020B0604020202020204" pitchFamily="34" charset="0"/>
              </a:rPr>
              <a:t>Dr. Max Maria Mustermann </a:t>
            </a:r>
            <a:br>
              <a:rPr lang="de-DE" b="1" dirty="0">
                <a:effectLst/>
                <a:latin typeface="Arial" panose="020B0604020202020204" pitchFamily="34" charset="0"/>
              </a:rPr>
            </a:br>
            <a:r>
              <a:rPr lang="de-DE" b="1" dirty="0">
                <a:effectLst/>
                <a:latin typeface="Arial" panose="020B0604020202020204" pitchFamily="34" charset="0"/>
              </a:rPr>
              <a:t>00.00.2020</a:t>
            </a:r>
            <a:endParaRPr lang="de-DE" dirty="0">
              <a:effectLst/>
              <a:latin typeface="Arial" panose="020B0604020202020204" pitchFamily="34" charset="0"/>
            </a:endParaRPr>
          </a:p>
        </p:txBody>
      </p:sp>
      <p:sp>
        <p:nvSpPr>
          <p:cNvPr id="8" name="Titel 1">
            <a:extLst>
              <a:ext uri="{FF2B5EF4-FFF2-40B4-BE49-F238E27FC236}">
                <a16:creationId xmlns:a16="http://schemas.microsoft.com/office/drawing/2014/main" id="{454D6F9D-B6EB-4F72-A2AF-B87B1D3A9A48}"/>
              </a:ext>
            </a:extLst>
          </p:cNvPr>
          <p:cNvSpPr>
            <a:spLocks noGrp="1"/>
          </p:cNvSpPr>
          <p:nvPr>
            <p:ph type="title" hasCustomPrompt="1"/>
          </p:nvPr>
        </p:nvSpPr>
        <p:spPr>
          <a:xfrm>
            <a:off x="442913" y="2189713"/>
            <a:ext cx="4513400" cy="1463042"/>
          </a:xfrm>
          <a:prstGeom prst="rect">
            <a:avLst/>
          </a:prstGeom>
        </p:spPr>
        <p:txBody>
          <a:bodyPr/>
          <a:lstStyle>
            <a:lvl1pPr>
              <a:defRPr sz="2800" b="1">
                <a:solidFill>
                  <a:schemeClr val="bg1"/>
                </a:solidFill>
              </a:defRPr>
            </a:lvl1pPr>
          </a:lstStyle>
          <a:p>
            <a:r>
              <a:rPr lang="de-DE" dirty="0"/>
              <a:t>Präsentationstitel</a:t>
            </a:r>
          </a:p>
        </p:txBody>
      </p:sp>
      <p:sp>
        <p:nvSpPr>
          <p:cNvPr id="3" name="Bildplatzhalter 2">
            <a:extLst>
              <a:ext uri="{FF2B5EF4-FFF2-40B4-BE49-F238E27FC236}">
                <a16:creationId xmlns:a16="http://schemas.microsoft.com/office/drawing/2014/main" id="{78D60EF3-4399-487D-BFA4-B4727760F97A}"/>
              </a:ext>
            </a:extLst>
          </p:cNvPr>
          <p:cNvSpPr>
            <a:spLocks noGrp="1"/>
          </p:cNvSpPr>
          <p:nvPr>
            <p:ph type="pic" sz="quarter" idx="15"/>
          </p:nvPr>
        </p:nvSpPr>
        <p:spPr>
          <a:xfrm>
            <a:off x="5362575" y="1484313"/>
            <a:ext cx="6829425" cy="5373687"/>
          </a:xfrm>
          <a:prstGeom prst="rect">
            <a:avLst/>
          </a:prstGeom>
        </p:spPr>
        <p:txBody>
          <a:bodyPr/>
          <a:lstStyle>
            <a:lvl1pPr marL="0" indent="0">
              <a:buNone/>
              <a:defRPr/>
            </a:lvl1pPr>
          </a:lstStyle>
          <a:p>
            <a:r>
              <a:rPr lang="de-DE"/>
              <a:t>Bild durch Klicken auf Symbol hinzufügen</a:t>
            </a:r>
          </a:p>
        </p:txBody>
      </p:sp>
      <p:sp>
        <p:nvSpPr>
          <p:cNvPr id="9" name="Textplatzhalter 3">
            <a:extLst>
              <a:ext uri="{FF2B5EF4-FFF2-40B4-BE49-F238E27FC236}">
                <a16:creationId xmlns:a16="http://schemas.microsoft.com/office/drawing/2014/main" id="{4397F4FF-24FF-46A8-9FD5-D8297FC3345C}"/>
              </a:ext>
            </a:extLst>
          </p:cNvPr>
          <p:cNvSpPr>
            <a:spLocks noGrp="1"/>
          </p:cNvSpPr>
          <p:nvPr>
            <p:ph type="body" sz="quarter" idx="16" hasCustomPrompt="1"/>
          </p:nvPr>
        </p:nvSpPr>
        <p:spPr>
          <a:xfrm>
            <a:off x="2286000" y="440471"/>
            <a:ext cx="7720013" cy="806450"/>
          </a:xfrm>
          <a:prstGeom prst="rect">
            <a:avLst/>
          </a:prstGeom>
        </p:spPr>
        <p:txBody>
          <a:bodyPr anchor="b"/>
          <a:lstStyle>
            <a:lvl1pPr marL="0" indent="0">
              <a:lnSpc>
                <a:spcPct val="100000"/>
              </a:lnSpc>
              <a:buNone/>
              <a:defRPr sz="680" b="1" cap="all" spc="80" baseline="0"/>
            </a:lvl1pPr>
          </a:lstStyle>
          <a:p>
            <a:pPr lvl="0"/>
            <a:r>
              <a:rPr lang="de-DE" dirty="0"/>
              <a:t>Überschrift / Titel / Einrichtung XY</a:t>
            </a:r>
          </a:p>
        </p:txBody>
      </p:sp>
    </p:spTree>
    <p:extLst>
      <p:ext uri="{BB962C8B-B14F-4D97-AF65-F5344CB8AC3E}">
        <p14:creationId xmlns:p14="http://schemas.microsoft.com/office/powerpoint/2010/main" val="26124537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räsentationstitel">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9A01B540-1535-644B-B828-DE3173BE5EAF}"/>
              </a:ext>
            </a:extLst>
          </p:cNvPr>
          <p:cNvSpPr/>
          <p:nvPr userDrawn="1"/>
        </p:nvSpPr>
        <p:spPr>
          <a:xfrm>
            <a:off x="5376454" y="1484313"/>
            <a:ext cx="6815545" cy="5373687"/>
          </a:xfrm>
          <a:prstGeom prst="rect">
            <a:avLst/>
          </a:prstGeom>
          <a:solidFill>
            <a:srgbClr val="6164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4" name="Textfeld 13">
            <a:extLst>
              <a:ext uri="{FF2B5EF4-FFF2-40B4-BE49-F238E27FC236}">
                <a16:creationId xmlns:a16="http://schemas.microsoft.com/office/drawing/2014/main" id="{7533C79E-54DD-6F46-82D1-830E85DABCAD}"/>
              </a:ext>
            </a:extLst>
          </p:cNvPr>
          <p:cNvSpPr txBox="1"/>
          <p:nvPr userDrawn="1"/>
        </p:nvSpPr>
        <p:spPr>
          <a:xfrm>
            <a:off x="4006545" y="431809"/>
            <a:ext cx="184731" cy="409343"/>
          </a:xfrm>
          <a:prstGeom prst="rect">
            <a:avLst/>
          </a:prstGeom>
          <a:noFill/>
        </p:spPr>
        <p:txBody>
          <a:bodyPr wrap="none" rtlCol="0">
            <a:spAutoFit/>
          </a:bodyPr>
          <a:lstStyle/>
          <a:p>
            <a:endParaRPr lang="de-DE" sz="2060" dirty="0"/>
          </a:p>
        </p:txBody>
      </p:sp>
      <p:pic>
        <p:nvPicPr>
          <p:cNvPr id="4" name="Grafik 3">
            <a:extLst>
              <a:ext uri="{FF2B5EF4-FFF2-40B4-BE49-F238E27FC236}">
                <a16:creationId xmlns:a16="http://schemas.microsoft.com/office/drawing/2014/main" id="{06968607-CF30-B14E-8DDB-DAB295493CFF}"/>
              </a:ext>
            </a:extLst>
          </p:cNvPr>
          <p:cNvPicPr>
            <a:picLocks noChangeAspect="1"/>
          </p:cNvPicPr>
          <p:nvPr userDrawn="1"/>
        </p:nvPicPr>
        <p:blipFill>
          <a:blip r:embed="rId2">
            <a:alphaModFix/>
          </a:blip>
          <a:stretch>
            <a:fillRect/>
          </a:stretch>
        </p:blipFill>
        <p:spPr>
          <a:xfrm>
            <a:off x="8648700" y="2743200"/>
            <a:ext cx="3543300" cy="4114800"/>
          </a:xfrm>
          <a:prstGeom prst="rect">
            <a:avLst/>
          </a:prstGeom>
        </p:spPr>
      </p:pic>
      <p:sp>
        <p:nvSpPr>
          <p:cNvPr id="11" name="Textplatzhalter 4">
            <a:extLst>
              <a:ext uri="{FF2B5EF4-FFF2-40B4-BE49-F238E27FC236}">
                <a16:creationId xmlns:a16="http://schemas.microsoft.com/office/drawing/2014/main" id="{9AD86DE8-5751-A440-B2C4-58BF4A19C043}"/>
              </a:ext>
            </a:extLst>
          </p:cNvPr>
          <p:cNvSpPr>
            <a:spLocks noGrp="1"/>
          </p:cNvSpPr>
          <p:nvPr>
            <p:ph type="body" sz="quarter" idx="11" hasCustomPrompt="1"/>
          </p:nvPr>
        </p:nvSpPr>
        <p:spPr>
          <a:xfrm>
            <a:off x="446400" y="5184000"/>
            <a:ext cx="4509913" cy="1276350"/>
          </a:xfrm>
          <a:prstGeom prst="rect">
            <a:avLst/>
          </a:prstGeom>
        </p:spPr>
        <p:txBody>
          <a:bodyPr lIns="0" tIns="0" rIns="0" bIns="0" anchor="b" anchorCtr="0"/>
          <a:lstStyle>
            <a:lvl1pPr marL="0" indent="0" fontAlgn="b">
              <a:lnSpc>
                <a:spcPts val="1800"/>
              </a:lnSpc>
              <a:spcBef>
                <a:spcPts val="0"/>
              </a:spcBef>
              <a:buFontTx/>
              <a:buNone/>
              <a:defRPr sz="1600" b="1" i="0" baseline="0">
                <a:solidFill>
                  <a:schemeClr val="bg1"/>
                </a:solidFill>
                <a:latin typeface="Arial" panose="020B0604020202020204" pitchFamily="34" charset="0"/>
              </a:defRPr>
            </a:lvl1pPr>
            <a:lvl2pPr>
              <a:defRPr sz="1600" b="1" i="0" baseline="0">
                <a:solidFill>
                  <a:schemeClr val="bg1"/>
                </a:solidFill>
                <a:latin typeface="Arial" panose="020B0604020202020204" pitchFamily="34" charset="0"/>
              </a:defRPr>
            </a:lvl2pPr>
            <a:lvl3pPr>
              <a:defRPr sz="1600" b="1" i="0" baseline="0">
                <a:solidFill>
                  <a:schemeClr val="bg1"/>
                </a:solidFill>
                <a:latin typeface="Arial" panose="020B0604020202020204" pitchFamily="34" charset="0"/>
              </a:defRPr>
            </a:lvl3pPr>
            <a:lvl4pPr>
              <a:defRPr sz="1600" b="1" i="0" baseline="0">
                <a:solidFill>
                  <a:schemeClr val="bg1"/>
                </a:solidFill>
                <a:latin typeface="Arial" panose="020B0604020202020204" pitchFamily="34" charset="0"/>
              </a:defRPr>
            </a:lvl4pPr>
            <a:lvl5pPr>
              <a:defRPr sz="1600" b="1" i="0" baseline="0">
                <a:solidFill>
                  <a:schemeClr val="bg1"/>
                </a:solidFill>
                <a:latin typeface="Arial" panose="020B0604020202020204" pitchFamily="34" charset="0"/>
              </a:defRPr>
            </a:lvl5pPr>
          </a:lstStyle>
          <a:p>
            <a:r>
              <a:rPr lang="de-DE" b="1" dirty="0">
                <a:effectLst/>
                <a:latin typeface="Arial" panose="020B0604020202020204" pitchFamily="34" charset="0"/>
              </a:rPr>
              <a:t>Untertitel</a:t>
            </a:r>
          </a:p>
          <a:p>
            <a:r>
              <a:rPr lang="de-DE" b="1" dirty="0">
                <a:effectLst/>
                <a:latin typeface="Arial" panose="020B0604020202020204" pitchFamily="34" charset="0"/>
              </a:rPr>
              <a:t>Dr. Max Maria Mustermann </a:t>
            </a:r>
            <a:br>
              <a:rPr lang="de-DE" b="1" dirty="0">
                <a:effectLst/>
                <a:latin typeface="Arial" panose="020B0604020202020204" pitchFamily="34" charset="0"/>
              </a:rPr>
            </a:br>
            <a:r>
              <a:rPr lang="de-DE" b="1" dirty="0">
                <a:effectLst/>
                <a:latin typeface="Arial" panose="020B0604020202020204" pitchFamily="34" charset="0"/>
              </a:rPr>
              <a:t>00.00.2020</a:t>
            </a:r>
            <a:endParaRPr lang="de-DE" dirty="0">
              <a:effectLst/>
              <a:latin typeface="Arial" panose="020B0604020202020204" pitchFamily="34" charset="0"/>
            </a:endParaRPr>
          </a:p>
        </p:txBody>
      </p:sp>
      <p:sp>
        <p:nvSpPr>
          <p:cNvPr id="9" name="Titel 1">
            <a:extLst>
              <a:ext uri="{FF2B5EF4-FFF2-40B4-BE49-F238E27FC236}">
                <a16:creationId xmlns:a16="http://schemas.microsoft.com/office/drawing/2014/main" id="{A0925BAD-1A03-46E3-83C6-927F3F232287}"/>
              </a:ext>
            </a:extLst>
          </p:cNvPr>
          <p:cNvSpPr>
            <a:spLocks noGrp="1"/>
          </p:cNvSpPr>
          <p:nvPr>
            <p:ph type="title" hasCustomPrompt="1"/>
          </p:nvPr>
        </p:nvSpPr>
        <p:spPr>
          <a:xfrm>
            <a:off x="442913" y="2189713"/>
            <a:ext cx="4513400" cy="1463042"/>
          </a:xfrm>
          <a:prstGeom prst="rect">
            <a:avLst/>
          </a:prstGeom>
        </p:spPr>
        <p:txBody>
          <a:bodyPr/>
          <a:lstStyle>
            <a:lvl1pPr>
              <a:defRPr sz="2800" b="1">
                <a:solidFill>
                  <a:schemeClr val="bg1"/>
                </a:solidFill>
              </a:defRPr>
            </a:lvl1pPr>
          </a:lstStyle>
          <a:p>
            <a:r>
              <a:rPr lang="de-DE" dirty="0"/>
              <a:t>Präsentationstitel</a:t>
            </a:r>
          </a:p>
        </p:txBody>
      </p:sp>
      <p:sp>
        <p:nvSpPr>
          <p:cNvPr id="10" name="Textplatzhalter 3">
            <a:extLst>
              <a:ext uri="{FF2B5EF4-FFF2-40B4-BE49-F238E27FC236}">
                <a16:creationId xmlns:a16="http://schemas.microsoft.com/office/drawing/2014/main" id="{8A3F8208-5ABF-4B9A-B91A-356813173BB7}"/>
              </a:ext>
            </a:extLst>
          </p:cNvPr>
          <p:cNvSpPr>
            <a:spLocks noGrp="1"/>
          </p:cNvSpPr>
          <p:nvPr>
            <p:ph type="body" sz="quarter" idx="15" hasCustomPrompt="1"/>
          </p:nvPr>
        </p:nvSpPr>
        <p:spPr>
          <a:xfrm>
            <a:off x="2286000" y="440471"/>
            <a:ext cx="7720013" cy="806450"/>
          </a:xfrm>
          <a:prstGeom prst="rect">
            <a:avLst/>
          </a:prstGeom>
        </p:spPr>
        <p:txBody>
          <a:bodyPr anchor="b"/>
          <a:lstStyle>
            <a:lvl1pPr marL="0" indent="0">
              <a:lnSpc>
                <a:spcPct val="100000"/>
              </a:lnSpc>
              <a:buNone/>
              <a:defRPr sz="680" b="1" cap="all" spc="80" baseline="0"/>
            </a:lvl1pPr>
          </a:lstStyle>
          <a:p>
            <a:pPr lvl="0"/>
            <a:r>
              <a:rPr lang="de-DE" dirty="0"/>
              <a:t>Überschrift / Titel / Einrichtung XY</a:t>
            </a:r>
          </a:p>
        </p:txBody>
      </p:sp>
    </p:spTree>
    <p:extLst>
      <p:ext uri="{BB962C8B-B14F-4D97-AF65-F5344CB8AC3E}">
        <p14:creationId xmlns:p14="http://schemas.microsoft.com/office/powerpoint/2010/main" val="387477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räsentationstitel, LogoTeileinheit">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9A01B540-1535-644B-B828-DE3173BE5EAF}"/>
              </a:ext>
            </a:extLst>
          </p:cNvPr>
          <p:cNvSpPr/>
          <p:nvPr userDrawn="1"/>
        </p:nvSpPr>
        <p:spPr>
          <a:xfrm>
            <a:off x="5376454" y="1484313"/>
            <a:ext cx="6815545" cy="537368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Textfeld 13">
            <a:extLst>
              <a:ext uri="{FF2B5EF4-FFF2-40B4-BE49-F238E27FC236}">
                <a16:creationId xmlns:a16="http://schemas.microsoft.com/office/drawing/2014/main" id="{7533C79E-54DD-6F46-82D1-830E85DABCAD}"/>
              </a:ext>
            </a:extLst>
          </p:cNvPr>
          <p:cNvSpPr txBox="1"/>
          <p:nvPr userDrawn="1"/>
        </p:nvSpPr>
        <p:spPr>
          <a:xfrm>
            <a:off x="4006545" y="431809"/>
            <a:ext cx="184731" cy="409343"/>
          </a:xfrm>
          <a:prstGeom prst="rect">
            <a:avLst/>
          </a:prstGeom>
          <a:noFill/>
        </p:spPr>
        <p:txBody>
          <a:bodyPr wrap="none" rtlCol="0">
            <a:spAutoFit/>
          </a:bodyPr>
          <a:lstStyle/>
          <a:p>
            <a:endParaRPr lang="de-DE" sz="2060" dirty="0"/>
          </a:p>
        </p:txBody>
      </p:sp>
      <p:pic>
        <p:nvPicPr>
          <p:cNvPr id="4" name="Grafik 3">
            <a:extLst>
              <a:ext uri="{FF2B5EF4-FFF2-40B4-BE49-F238E27FC236}">
                <a16:creationId xmlns:a16="http://schemas.microsoft.com/office/drawing/2014/main" id="{06968607-CF30-B14E-8DDB-DAB295493CFF}"/>
              </a:ext>
            </a:extLst>
          </p:cNvPr>
          <p:cNvPicPr>
            <a:picLocks noChangeAspect="1"/>
          </p:cNvPicPr>
          <p:nvPr userDrawn="1"/>
        </p:nvPicPr>
        <p:blipFill>
          <a:blip r:embed="rId2">
            <a:alphaModFix/>
          </a:blip>
          <a:stretch>
            <a:fillRect/>
          </a:stretch>
        </p:blipFill>
        <p:spPr>
          <a:xfrm>
            <a:off x="8648700" y="2743200"/>
            <a:ext cx="3543300" cy="4114800"/>
          </a:xfrm>
          <a:prstGeom prst="rect">
            <a:avLst/>
          </a:prstGeom>
        </p:spPr>
      </p:pic>
      <p:sp>
        <p:nvSpPr>
          <p:cNvPr id="11" name="Textplatzhalter 4">
            <a:extLst>
              <a:ext uri="{FF2B5EF4-FFF2-40B4-BE49-F238E27FC236}">
                <a16:creationId xmlns:a16="http://schemas.microsoft.com/office/drawing/2014/main" id="{9AD86DE8-5751-A440-B2C4-58BF4A19C043}"/>
              </a:ext>
            </a:extLst>
          </p:cNvPr>
          <p:cNvSpPr>
            <a:spLocks noGrp="1"/>
          </p:cNvSpPr>
          <p:nvPr>
            <p:ph type="body" sz="quarter" idx="11" hasCustomPrompt="1"/>
          </p:nvPr>
        </p:nvSpPr>
        <p:spPr>
          <a:xfrm>
            <a:off x="446400" y="5184000"/>
            <a:ext cx="4509913" cy="1276350"/>
          </a:xfrm>
          <a:prstGeom prst="rect">
            <a:avLst/>
          </a:prstGeom>
        </p:spPr>
        <p:txBody>
          <a:bodyPr lIns="0" tIns="0" rIns="0" bIns="0" anchor="b" anchorCtr="0"/>
          <a:lstStyle>
            <a:lvl1pPr marL="0" indent="0" fontAlgn="b">
              <a:lnSpc>
                <a:spcPts val="1800"/>
              </a:lnSpc>
              <a:spcBef>
                <a:spcPts val="0"/>
              </a:spcBef>
              <a:buFontTx/>
              <a:buNone/>
              <a:defRPr sz="1600" b="1" i="0" baseline="0">
                <a:solidFill>
                  <a:schemeClr val="bg1"/>
                </a:solidFill>
                <a:latin typeface="Arial" panose="020B0604020202020204" pitchFamily="34" charset="0"/>
              </a:defRPr>
            </a:lvl1pPr>
            <a:lvl2pPr>
              <a:defRPr sz="1600" b="1" i="0" baseline="0">
                <a:solidFill>
                  <a:schemeClr val="bg1"/>
                </a:solidFill>
                <a:latin typeface="Arial" panose="020B0604020202020204" pitchFamily="34" charset="0"/>
              </a:defRPr>
            </a:lvl2pPr>
            <a:lvl3pPr>
              <a:defRPr sz="1600" b="1" i="0" baseline="0">
                <a:solidFill>
                  <a:schemeClr val="bg1"/>
                </a:solidFill>
                <a:latin typeface="Arial" panose="020B0604020202020204" pitchFamily="34" charset="0"/>
              </a:defRPr>
            </a:lvl3pPr>
            <a:lvl4pPr>
              <a:defRPr sz="1600" b="1" i="0" baseline="0">
                <a:solidFill>
                  <a:schemeClr val="bg1"/>
                </a:solidFill>
                <a:latin typeface="Arial" panose="020B0604020202020204" pitchFamily="34" charset="0"/>
              </a:defRPr>
            </a:lvl4pPr>
            <a:lvl5pPr>
              <a:defRPr sz="1600" b="1" i="0" baseline="0">
                <a:solidFill>
                  <a:schemeClr val="bg1"/>
                </a:solidFill>
                <a:latin typeface="Arial" panose="020B0604020202020204" pitchFamily="34" charset="0"/>
              </a:defRPr>
            </a:lvl5pPr>
          </a:lstStyle>
          <a:p>
            <a:r>
              <a:rPr lang="de-DE" b="1" dirty="0">
                <a:effectLst/>
                <a:latin typeface="Arial" panose="020B0604020202020204" pitchFamily="34" charset="0"/>
              </a:rPr>
              <a:t>Untertitel</a:t>
            </a:r>
          </a:p>
          <a:p>
            <a:r>
              <a:rPr lang="de-DE" b="1" dirty="0">
                <a:effectLst/>
                <a:latin typeface="Arial" panose="020B0604020202020204" pitchFamily="34" charset="0"/>
              </a:rPr>
              <a:t>Dr. Max Maria Mustermann </a:t>
            </a:r>
            <a:br>
              <a:rPr lang="de-DE" b="1" dirty="0">
                <a:effectLst/>
                <a:latin typeface="Arial" panose="020B0604020202020204" pitchFamily="34" charset="0"/>
              </a:rPr>
            </a:br>
            <a:r>
              <a:rPr lang="de-DE" b="1" dirty="0">
                <a:effectLst/>
                <a:latin typeface="Arial" panose="020B0604020202020204" pitchFamily="34" charset="0"/>
              </a:rPr>
              <a:t>00.00.2020</a:t>
            </a:r>
            <a:endParaRPr lang="de-DE" dirty="0">
              <a:effectLst/>
              <a:latin typeface="Arial" panose="020B0604020202020204" pitchFamily="34" charset="0"/>
            </a:endParaRPr>
          </a:p>
        </p:txBody>
      </p:sp>
      <p:sp>
        <p:nvSpPr>
          <p:cNvPr id="17" name="Bildplatzhalter 6">
            <a:extLst>
              <a:ext uri="{FF2B5EF4-FFF2-40B4-BE49-F238E27FC236}">
                <a16:creationId xmlns:a16="http://schemas.microsoft.com/office/drawing/2014/main" id="{CB3A64BB-66BD-574D-8D10-B6B91D0A2D65}"/>
              </a:ext>
            </a:extLst>
          </p:cNvPr>
          <p:cNvSpPr>
            <a:spLocks noGrp="1"/>
          </p:cNvSpPr>
          <p:nvPr>
            <p:ph type="pic" sz="quarter" idx="13"/>
          </p:nvPr>
        </p:nvSpPr>
        <p:spPr>
          <a:xfrm>
            <a:off x="10469881" y="613578"/>
            <a:ext cx="886967" cy="455148"/>
          </a:xfrm>
          <a:prstGeom prst="rect">
            <a:avLst/>
          </a:prstGeom>
        </p:spPr>
        <p:txBody>
          <a:bodyPr anchor="ctr" anchorCtr="0"/>
          <a:lstStyle>
            <a:lvl1pPr algn="ctr">
              <a:buFontTx/>
              <a:buNone/>
              <a:defRPr sz="800" baseline="0"/>
            </a:lvl1pPr>
          </a:lstStyle>
          <a:p>
            <a:r>
              <a:rPr lang="de-DE"/>
              <a:t>Bild durch Klicken auf Symbol hinzufügen</a:t>
            </a:r>
            <a:endParaRPr lang="de-DE" dirty="0"/>
          </a:p>
        </p:txBody>
      </p:sp>
      <p:sp>
        <p:nvSpPr>
          <p:cNvPr id="10" name="Titel 1">
            <a:extLst>
              <a:ext uri="{FF2B5EF4-FFF2-40B4-BE49-F238E27FC236}">
                <a16:creationId xmlns:a16="http://schemas.microsoft.com/office/drawing/2014/main" id="{9FD34168-7A63-4BE9-B1FA-940397BC8D24}"/>
              </a:ext>
            </a:extLst>
          </p:cNvPr>
          <p:cNvSpPr>
            <a:spLocks noGrp="1"/>
          </p:cNvSpPr>
          <p:nvPr>
            <p:ph type="title" hasCustomPrompt="1"/>
          </p:nvPr>
        </p:nvSpPr>
        <p:spPr>
          <a:xfrm>
            <a:off x="442913" y="2189713"/>
            <a:ext cx="4513400" cy="1463042"/>
          </a:xfrm>
          <a:prstGeom prst="rect">
            <a:avLst/>
          </a:prstGeom>
        </p:spPr>
        <p:txBody>
          <a:bodyPr/>
          <a:lstStyle>
            <a:lvl1pPr>
              <a:defRPr sz="2800" b="1">
                <a:solidFill>
                  <a:schemeClr val="bg1"/>
                </a:solidFill>
              </a:defRPr>
            </a:lvl1pPr>
          </a:lstStyle>
          <a:p>
            <a:r>
              <a:rPr lang="de-DE" dirty="0"/>
              <a:t>Präsentationstitel</a:t>
            </a:r>
          </a:p>
        </p:txBody>
      </p:sp>
      <p:sp>
        <p:nvSpPr>
          <p:cNvPr id="9" name="Textplatzhalter 3">
            <a:extLst>
              <a:ext uri="{FF2B5EF4-FFF2-40B4-BE49-F238E27FC236}">
                <a16:creationId xmlns:a16="http://schemas.microsoft.com/office/drawing/2014/main" id="{F69A4752-2B43-4B39-B027-47806A5DDC85}"/>
              </a:ext>
            </a:extLst>
          </p:cNvPr>
          <p:cNvSpPr>
            <a:spLocks noGrp="1"/>
          </p:cNvSpPr>
          <p:nvPr>
            <p:ph type="body" sz="quarter" idx="15" hasCustomPrompt="1"/>
          </p:nvPr>
        </p:nvSpPr>
        <p:spPr>
          <a:xfrm>
            <a:off x="2286000" y="440471"/>
            <a:ext cx="7720013" cy="806450"/>
          </a:xfrm>
          <a:prstGeom prst="rect">
            <a:avLst/>
          </a:prstGeom>
        </p:spPr>
        <p:txBody>
          <a:bodyPr anchor="b"/>
          <a:lstStyle>
            <a:lvl1pPr marL="0" indent="0">
              <a:lnSpc>
                <a:spcPct val="100000"/>
              </a:lnSpc>
              <a:buNone/>
              <a:defRPr sz="680" b="1" cap="all" spc="80" baseline="0"/>
            </a:lvl1pPr>
          </a:lstStyle>
          <a:p>
            <a:pPr lvl="0"/>
            <a:r>
              <a:rPr lang="de-DE" dirty="0"/>
              <a:t>Überschrift / Titel / Einrichtung XY</a:t>
            </a:r>
          </a:p>
        </p:txBody>
      </p:sp>
    </p:spTree>
    <p:extLst>
      <p:ext uri="{BB962C8B-B14F-4D97-AF65-F5344CB8AC3E}">
        <p14:creationId xmlns:p14="http://schemas.microsoft.com/office/powerpoint/2010/main" val="20861458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räsentationstitel">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9A01B540-1535-644B-B828-DE3173BE5EAF}"/>
              </a:ext>
            </a:extLst>
          </p:cNvPr>
          <p:cNvSpPr/>
          <p:nvPr userDrawn="1"/>
        </p:nvSpPr>
        <p:spPr>
          <a:xfrm>
            <a:off x="5376454" y="1484313"/>
            <a:ext cx="6815545" cy="5373687"/>
          </a:xfrm>
          <a:prstGeom prst="rect">
            <a:avLst/>
          </a:prstGeom>
          <a:solidFill>
            <a:srgbClr val="6164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Textfeld 13">
            <a:extLst>
              <a:ext uri="{FF2B5EF4-FFF2-40B4-BE49-F238E27FC236}">
                <a16:creationId xmlns:a16="http://schemas.microsoft.com/office/drawing/2014/main" id="{7533C79E-54DD-6F46-82D1-830E85DABCAD}"/>
              </a:ext>
            </a:extLst>
          </p:cNvPr>
          <p:cNvSpPr txBox="1"/>
          <p:nvPr userDrawn="1"/>
        </p:nvSpPr>
        <p:spPr>
          <a:xfrm>
            <a:off x="4006545" y="431809"/>
            <a:ext cx="184731" cy="409343"/>
          </a:xfrm>
          <a:prstGeom prst="rect">
            <a:avLst/>
          </a:prstGeom>
          <a:noFill/>
        </p:spPr>
        <p:txBody>
          <a:bodyPr wrap="none" rtlCol="0">
            <a:spAutoFit/>
          </a:bodyPr>
          <a:lstStyle/>
          <a:p>
            <a:endParaRPr lang="de-DE" sz="2060" dirty="0"/>
          </a:p>
        </p:txBody>
      </p:sp>
      <p:pic>
        <p:nvPicPr>
          <p:cNvPr id="4" name="Grafik 3">
            <a:extLst>
              <a:ext uri="{FF2B5EF4-FFF2-40B4-BE49-F238E27FC236}">
                <a16:creationId xmlns:a16="http://schemas.microsoft.com/office/drawing/2014/main" id="{06968607-CF30-B14E-8DDB-DAB295493CFF}"/>
              </a:ext>
            </a:extLst>
          </p:cNvPr>
          <p:cNvPicPr>
            <a:picLocks noChangeAspect="1"/>
          </p:cNvPicPr>
          <p:nvPr userDrawn="1"/>
        </p:nvPicPr>
        <p:blipFill>
          <a:blip r:embed="rId2">
            <a:alphaModFix/>
          </a:blip>
          <a:stretch>
            <a:fillRect/>
          </a:stretch>
        </p:blipFill>
        <p:spPr>
          <a:xfrm>
            <a:off x="8648700" y="2743200"/>
            <a:ext cx="3543300" cy="4114800"/>
          </a:xfrm>
          <a:prstGeom prst="rect">
            <a:avLst/>
          </a:prstGeom>
        </p:spPr>
      </p:pic>
      <p:sp>
        <p:nvSpPr>
          <p:cNvPr id="11" name="Textplatzhalter 4">
            <a:extLst>
              <a:ext uri="{FF2B5EF4-FFF2-40B4-BE49-F238E27FC236}">
                <a16:creationId xmlns:a16="http://schemas.microsoft.com/office/drawing/2014/main" id="{9AD86DE8-5751-A440-B2C4-58BF4A19C043}"/>
              </a:ext>
            </a:extLst>
          </p:cNvPr>
          <p:cNvSpPr>
            <a:spLocks noGrp="1"/>
          </p:cNvSpPr>
          <p:nvPr>
            <p:ph type="body" sz="quarter" idx="11" hasCustomPrompt="1"/>
          </p:nvPr>
        </p:nvSpPr>
        <p:spPr>
          <a:xfrm>
            <a:off x="446400" y="5184000"/>
            <a:ext cx="4509913" cy="1276350"/>
          </a:xfrm>
          <a:prstGeom prst="rect">
            <a:avLst/>
          </a:prstGeom>
        </p:spPr>
        <p:txBody>
          <a:bodyPr lIns="0" tIns="0" rIns="0" bIns="0" anchor="b" anchorCtr="0"/>
          <a:lstStyle>
            <a:lvl1pPr marL="0" indent="0" fontAlgn="b">
              <a:lnSpc>
                <a:spcPts val="1800"/>
              </a:lnSpc>
              <a:spcBef>
                <a:spcPts val="0"/>
              </a:spcBef>
              <a:buFontTx/>
              <a:buNone/>
              <a:defRPr sz="1600" b="1" i="0" baseline="0">
                <a:solidFill>
                  <a:schemeClr val="bg1"/>
                </a:solidFill>
                <a:latin typeface="Arial" panose="020B0604020202020204" pitchFamily="34" charset="0"/>
              </a:defRPr>
            </a:lvl1pPr>
            <a:lvl2pPr>
              <a:defRPr sz="1600" b="1" i="0" baseline="0">
                <a:solidFill>
                  <a:schemeClr val="bg1"/>
                </a:solidFill>
                <a:latin typeface="Arial" panose="020B0604020202020204" pitchFamily="34" charset="0"/>
              </a:defRPr>
            </a:lvl2pPr>
            <a:lvl3pPr>
              <a:defRPr sz="1600" b="1" i="0" baseline="0">
                <a:solidFill>
                  <a:schemeClr val="bg1"/>
                </a:solidFill>
                <a:latin typeface="Arial" panose="020B0604020202020204" pitchFamily="34" charset="0"/>
              </a:defRPr>
            </a:lvl3pPr>
            <a:lvl4pPr>
              <a:defRPr sz="1600" b="1" i="0" baseline="0">
                <a:solidFill>
                  <a:schemeClr val="bg1"/>
                </a:solidFill>
                <a:latin typeface="Arial" panose="020B0604020202020204" pitchFamily="34" charset="0"/>
              </a:defRPr>
            </a:lvl4pPr>
            <a:lvl5pPr>
              <a:defRPr sz="1600" b="1" i="0" baseline="0">
                <a:solidFill>
                  <a:schemeClr val="bg1"/>
                </a:solidFill>
                <a:latin typeface="Arial" panose="020B0604020202020204" pitchFamily="34" charset="0"/>
              </a:defRPr>
            </a:lvl5pPr>
          </a:lstStyle>
          <a:p>
            <a:r>
              <a:rPr lang="de-DE" b="1" dirty="0">
                <a:effectLst/>
                <a:latin typeface="Arial" panose="020B0604020202020204" pitchFamily="34" charset="0"/>
              </a:rPr>
              <a:t>Untertitel</a:t>
            </a:r>
          </a:p>
          <a:p>
            <a:r>
              <a:rPr lang="de-DE" b="1" dirty="0">
                <a:effectLst/>
                <a:latin typeface="Arial" panose="020B0604020202020204" pitchFamily="34" charset="0"/>
              </a:rPr>
              <a:t>Dr. Max Maria Mustermann </a:t>
            </a:r>
            <a:br>
              <a:rPr lang="de-DE" b="1" dirty="0">
                <a:effectLst/>
                <a:latin typeface="Arial" panose="020B0604020202020204" pitchFamily="34" charset="0"/>
              </a:rPr>
            </a:br>
            <a:r>
              <a:rPr lang="de-DE" b="1" dirty="0">
                <a:effectLst/>
                <a:latin typeface="Arial" panose="020B0604020202020204" pitchFamily="34" charset="0"/>
              </a:rPr>
              <a:t>00.00.2020</a:t>
            </a:r>
            <a:endParaRPr lang="de-DE" dirty="0">
              <a:effectLst/>
              <a:latin typeface="Arial" panose="020B0604020202020204" pitchFamily="34" charset="0"/>
            </a:endParaRPr>
          </a:p>
        </p:txBody>
      </p:sp>
      <p:sp>
        <p:nvSpPr>
          <p:cNvPr id="2" name="Titel 1">
            <a:extLst>
              <a:ext uri="{FF2B5EF4-FFF2-40B4-BE49-F238E27FC236}">
                <a16:creationId xmlns:a16="http://schemas.microsoft.com/office/drawing/2014/main" id="{EA54FBD0-4BBB-413C-96F0-376E5E59CA71}"/>
              </a:ext>
            </a:extLst>
          </p:cNvPr>
          <p:cNvSpPr>
            <a:spLocks noGrp="1"/>
          </p:cNvSpPr>
          <p:nvPr>
            <p:ph type="title" hasCustomPrompt="1"/>
          </p:nvPr>
        </p:nvSpPr>
        <p:spPr>
          <a:xfrm>
            <a:off x="442913" y="2189713"/>
            <a:ext cx="4513400" cy="1463042"/>
          </a:xfrm>
          <a:prstGeom prst="rect">
            <a:avLst/>
          </a:prstGeom>
        </p:spPr>
        <p:txBody>
          <a:bodyPr/>
          <a:lstStyle>
            <a:lvl1pPr>
              <a:defRPr sz="2800" b="1">
                <a:solidFill>
                  <a:schemeClr val="bg1"/>
                </a:solidFill>
              </a:defRPr>
            </a:lvl1pPr>
          </a:lstStyle>
          <a:p>
            <a:r>
              <a:rPr lang="de-DE" dirty="0"/>
              <a:t>Präsentationstitel</a:t>
            </a:r>
          </a:p>
        </p:txBody>
      </p:sp>
      <p:sp>
        <p:nvSpPr>
          <p:cNvPr id="9" name="Textplatzhalter 3">
            <a:extLst>
              <a:ext uri="{FF2B5EF4-FFF2-40B4-BE49-F238E27FC236}">
                <a16:creationId xmlns:a16="http://schemas.microsoft.com/office/drawing/2014/main" id="{D4982841-B6DD-4A02-88CD-381D8C4A32A4}"/>
              </a:ext>
            </a:extLst>
          </p:cNvPr>
          <p:cNvSpPr>
            <a:spLocks noGrp="1"/>
          </p:cNvSpPr>
          <p:nvPr>
            <p:ph type="body" sz="quarter" idx="15" hasCustomPrompt="1"/>
          </p:nvPr>
        </p:nvSpPr>
        <p:spPr>
          <a:xfrm>
            <a:off x="2286000" y="440471"/>
            <a:ext cx="7720013" cy="806450"/>
          </a:xfrm>
          <a:prstGeom prst="rect">
            <a:avLst/>
          </a:prstGeom>
        </p:spPr>
        <p:txBody>
          <a:bodyPr anchor="b"/>
          <a:lstStyle>
            <a:lvl1pPr marL="0" indent="0">
              <a:lnSpc>
                <a:spcPct val="100000"/>
              </a:lnSpc>
              <a:buNone/>
              <a:defRPr sz="680" b="1" cap="all" spc="80" baseline="0"/>
            </a:lvl1pPr>
          </a:lstStyle>
          <a:p>
            <a:pPr lvl="0"/>
            <a:r>
              <a:rPr lang="de-DE" dirty="0"/>
              <a:t>Überschrift / Titel / Einrichtung XY</a:t>
            </a:r>
          </a:p>
        </p:txBody>
      </p:sp>
    </p:spTree>
    <p:extLst>
      <p:ext uri="{BB962C8B-B14F-4D97-AF65-F5344CB8AC3E}">
        <p14:creationId xmlns:p14="http://schemas.microsoft.com/office/powerpoint/2010/main" val="30234700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Kapiteltrenn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125F89-1710-447C-BA80-DE17C2EF1979}"/>
              </a:ext>
            </a:extLst>
          </p:cNvPr>
          <p:cNvSpPr>
            <a:spLocks noGrp="1"/>
          </p:cNvSpPr>
          <p:nvPr>
            <p:ph type="title" hasCustomPrompt="1"/>
          </p:nvPr>
        </p:nvSpPr>
        <p:spPr>
          <a:xfrm>
            <a:off x="446400" y="2151208"/>
            <a:ext cx="7200000" cy="1418469"/>
          </a:xfrm>
          <a:prstGeom prst="rect">
            <a:avLst/>
          </a:prstGeom>
        </p:spPr>
        <p:txBody>
          <a:bodyPr/>
          <a:lstStyle>
            <a:lvl1pPr>
              <a:defRPr sz="2800" b="1"/>
            </a:lvl1pPr>
          </a:lstStyle>
          <a:p>
            <a:r>
              <a:rPr lang="de-DE" dirty="0"/>
              <a:t>1. Erstes Kapitel</a:t>
            </a:r>
          </a:p>
        </p:txBody>
      </p:sp>
    </p:spTree>
    <p:extLst>
      <p:ext uri="{BB962C8B-B14F-4D97-AF65-F5344CB8AC3E}">
        <p14:creationId xmlns:p14="http://schemas.microsoft.com/office/powerpoint/2010/main" val="21787506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halt">
    <p:spTree>
      <p:nvGrpSpPr>
        <p:cNvPr id="1" name=""/>
        <p:cNvGrpSpPr/>
        <p:nvPr/>
      </p:nvGrpSpPr>
      <p:grpSpPr>
        <a:xfrm>
          <a:off x="0" y="0"/>
          <a:ext cx="0" cy="0"/>
          <a:chOff x="0" y="0"/>
          <a:chExt cx="0" cy="0"/>
        </a:xfrm>
      </p:grpSpPr>
      <p:sp>
        <p:nvSpPr>
          <p:cNvPr id="3" name="Foliennummernplatzhalter 5">
            <a:extLst>
              <a:ext uri="{FF2B5EF4-FFF2-40B4-BE49-F238E27FC236}">
                <a16:creationId xmlns:a16="http://schemas.microsoft.com/office/drawing/2014/main" id="{F2973FF0-2276-5A4B-B95B-42413B8BD476}"/>
              </a:ext>
            </a:extLst>
          </p:cNvPr>
          <p:cNvSpPr>
            <a:spLocks noGrp="1"/>
          </p:cNvSpPr>
          <p:nvPr>
            <p:ph type="sldNum" sz="quarter" idx="4"/>
          </p:nvPr>
        </p:nvSpPr>
        <p:spPr>
          <a:xfrm>
            <a:off x="446400" y="6426773"/>
            <a:ext cx="720000" cy="270000"/>
          </a:xfrm>
          <a:prstGeom prst="rect">
            <a:avLst/>
          </a:prstGeom>
        </p:spPr>
        <p:txBody>
          <a:bodyPr vert="horz" lIns="0" tIns="0" rIns="0" bIns="0" rtlCol="0" anchor="t" anchorCtr="0"/>
          <a:lstStyle>
            <a:lvl1pPr algn="l">
              <a:defRPr sz="1200" b="1" i="0" baseline="0">
                <a:solidFill>
                  <a:schemeClr val="tx1"/>
                </a:solidFill>
                <a:latin typeface="Arial" panose="020B0604020202020204" pitchFamily="34" charset="0"/>
              </a:defRPr>
            </a:lvl1pPr>
          </a:lstStyle>
          <a:p>
            <a:pPr algn="l"/>
            <a:fld id="{3889EAAA-2A39-E347-B0AA-909793490C00}" type="slidenum">
              <a:rPr lang="de-DE" smtClean="0"/>
              <a:pPr/>
              <a:t>‹Nr.›</a:t>
            </a:fld>
            <a:endParaRPr lang="de-DE" dirty="0"/>
          </a:p>
        </p:txBody>
      </p:sp>
      <p:sp>
        <p:nvSpPr>
          <p:cNvPr id="2" name="Titel 1">
            <a:extLst>
              <a:ext uri="{FF2B5EF4-FFF2-40B4-BE49-F238E27FC236}">
                <a16:creationId xmlns:a16="http://schemas.microsoft.com/office/drawing/2014/main" id="{C83A6560-2FDE-481D-9A8E-1866470D9A80}"/>
              </a:ext>
            </a:extLst>
          </p:cNvPr>
          <p:cNvSpPr>
            <a:spLocks noGrp="1"/>
          </p:cNvSpPr>
          <p:nvPr>
            <p:ph type="title" hasCustomPrompt="1"/>
          </p:nvPr>
        </p:nvSpPr>
        <p:spPr>
          <a:xfrm>
            <a:off x="2180491" y="444249"/>
            <a:ext cx="9577019" cy="1042988"/>
          </a:xfrm>
          <a:prstGeom prst="rect">
            <a:avLst/>
          </a:prstGeom>
        </p:spPr>
        <p:txBody>
          <a:bodyPr/>
          <a:lstStyle>
            <a:lvl1pPr marL="0" indent="0">
              <a:buFont typeface="Arial" panose="020B0604020202020204" pitchFamily="34" charset="0"/>
              <a:buNone/>
              <a:defRPr sz="2200" b="1"/>
            </a:lvl1pPr>
          </a:lstStyle>
          <a:p>
            <a:r>
              <a:rPr lang="de-DE" dirty="0"/>
              <a:t>Seitentitel mit einer Zeile oder</a:t>
            </a:r>
            <a:br>
              <a:rPr lang="de-DE" dirty="0"/>
            </a:br>
            <a:r>
              <a:rPr lang="de-DE" dirty="0"/>
              <a:t>maximal zwei Zeilen</a:t>
            </a:r>
          </a:p>
        </p:txBody>
      </p:sp>
      <p:sp>
        <p:nvSpPr>
          <p:cNvPr id="7" name="Textplatzhalter 6">
            <a:extLst>
              <a:ext uri="{FF2B5EF4-FFF2-40B4-BE49-F238E27FC236}">
                <a16:creationId xmlns:a16="http://schemas.microsoft.com/office/drawing/2014/main" id="{15E4071A-44EF-49AA-BAC4-8488C57EBC0C}"/>
              </a:ext>
            </a:extLst>
          </p:cNvPr>
          <p:cNvSpPr>
            <a:spLocks noGrp="1"/>
          </p:cNvSpPr>
          <p:nvPr>
            <p:ph type="body" sz="quarter" idx="12" hasCustomPrompt="1"/>
          </p:nvPr>
        </p:nvSpPr>
        <p:spPr>
          <a:xfrm>
            <a:off x="360486" y="1493101"/>
            <a:ext cx="10166228" cy="938212"/>
          </a:xfrm>
          <a:prstGeom prst="rect">
            <a:avLst/>
          </a:prstGeom>
        </p:spPr>
        <p:txBody>
          <a:bodyPr/>
          <a:lstStyle>
            <a:lvl1pPr marL="0" indent="0">
              <a:lnSpc>
                <a:spcPts val="2280"/>
              </a:lnSpc>
              <a:spcBef>
                <a:spcPts val="0"/>
              </a:spcBef>
              <a:buNone/>
              <a:defRPr sz="1900">
                <a:solidFill>
                  <a:srgbClr val="616468"/>
                </a:solidFill>
              </a:defRPr>
            </a:lvl1pPr>
            <a:lvl2pPr marL="407778" indent="0">
              <a:buNone/>
              <a:defRPr sz="1900">
                <a:solidFill>
                  <a:schemeClr val="tx2"/>
                </a:solidFill>
              </a:defRPr>
            </a:lvl2pPr>
            <a:lvl3pPr marL="815557" indent="0">
              <a:buNone/>
              <a:defRPr>
                <a:solidFill>
                  <a:schemeClr val="tx2"/>
                </a:solidFill>
              </a:defRPr>
            </a:lvl3pPr>
            <a:lvl4pPr marL="1223335" indent="0">
              <a:buNone/>
              <a:defRPr>
                <a:solidFill>
                  <a:schemeClr val="tx2"/>
                </a:solidFill>
              </a:defRPr>
            </a:lvl4pPr>
            <a:lvl5pPr marL="1631113" indent="0">
              <a:buNone/>
              <a:defRPr>
                <a:solidFill>
                  <a:schemeClr val="tx2"/>
                </a:solidFill>
              </a:defRPr>
            </a:lvl5pPr>
          </a:lstStyle>
          <a:p>
            <a:r>
              <a:rPr lang="de-DE" dirty="0">
                <a:solidFill>
                  <a:srgbClr val="2F2F2F"/>
                </a:solidFill>
                <a:effectLst/>
                <a:latin typeface="Arial" panose="020B0604020202020204" pitchFamily="34" charset="0"/>
              </a:rPr>
              <a:t>Ne </a:t>
            </a:r>
            <a:r>
              <a:rPr lang="de-DE" dirty="0" err="1">
                <a:solidFill>
                  <a:srgbClr val="2F2F2F"/>
                </a:solidFill>
                <a:effectLst/>
                <a:latin typeface="Arial" panose="020B0604020202020204" pitchFamily="34" charset="0"/>
              </a:rPr>
              <a:t>quatur</a:t>
            </a:r>
            <a:r>
              <a:rPr lang="de-DE" dirty="0">
                <a:solidFill>
                  <a:srgbClr val="2F2F2F"/>
                </a:solidFill>
                <a:effectLst/>
                <a:latin typeface="Arial" panose="020B0604020202020204" pitchFamily="34" charset="0"/>
              </a:rPr>
              <a:t>? Quam </a:t>
            </a:r>
            <a:r>
              <a:rPr lang="de-DE" dirty="0" err="1">
                <a:solidFill>
                  <a:srgbClr val="2F2F2F"/>
                </a:solidFill>
                <a:effectLst/>
                <a:latin typeface="Arial" panose="020B0604020202020204" pitchFamily="34" charset="0"/>
              </a:rPr>
              <a:t>incipietur</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accaepe</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lenduciae</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Itae</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voluptatem</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facepelita</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dolupta</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pore</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pos</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venti</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blanien</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tionsec</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tempellabor</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magnam</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soloreria</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quevoluptaturi</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dolores</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earis</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dolute</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vendae</a:t>
            </a:r>
            <a:r>
              <a:rPr lang="de-DE" dirty="0">
                <a:solidFill>
                  <a:srgbClr val="2F2F2F"/>
                </a:solidFill>
                <a:effectLst/>
                <a:latin typeface="Arial" panose="020B0604020202020204" pitchFamily="34" charset="0"/>
              </a:rPr>
              <a:t> nobis </a:t>
            </a:r>
            <a:r>
              <a:rPr lang="de-DE" dirty="0" err="1">
                <a:solidFill>
                  <a:srgbClr val="2F2F2F"/>
                </a:solidFill>
                <a:effectLst/>
                <a:latin typeface="Arial" panose="020B0604020202020204" pitchFamily="34" charset="0"/>
              </a:rPr>
              <a:t>ipsam</a:t>
            </a:r>
            <a:r>
              <a:rPr lang="de-DE" dirty="0">
                <a:solidFill>
                  <a:srgbClr val="2F2F2F"/>
                </a:solidFill>
                <a:effectLst/>
                <a:latin typeface="Arial" panose="020B0604020202020204" pitchFamily="34" charset="0"/>
              </a:rPr>
              <a:t> lab </a:t>
            </a:r>
            <a:r>
              <a:rPr lang="de-DE" dirty="0" err="1">
                <a:solidFill>
                  <a:srgbClr val="2F2F2F"/>
                </a:solidFill>
                <a:effectLst/>
                <a:latin typeface="Arial" panose="020B0604020202020204" pitchFamily="34" charset="0"/>
              </a:rPr>
              <a:t>ium</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as</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acculliqui</a:t>
            </a:r>
            <a:r>
              <a:rPr lang="de-DE" dirty="0">
                <a:solidFill>
                  <a:srgbClr val="2F2F2F"/>
                </a:solidFill>
                <a:effectLst/>
                <a:latin typeface="Arial" panose="020B0604020202020204" pitchFamily="34" charset="0"/>
              </a:rPr>
              <a:t> di </a:t>
            </a:r>
            <a:r>
              <a:rPr lang="de-DE" dirty="0" err="1">
                <a:solidFill>
                  <a:srgbClr val="2F2F2F"/>
                </a:solidFill>
                <a:effectLst/>
                <a:latin typeface="Arial" panose="020B0604020202020204" pitchFamily="34" charset="0"/>
              </a:rPr>
              <a:t>tecte</a:t>
            </a:r>
            <a:r>
              <a:rPr lang="de-DE" dirty="0">
                <a:solidFill>
                  <a:srgbClr val="2F2F2F"/>
                </a:solidFill>
                <a:effectLst/>
                <a:latin typeface="Arial" panose="020B0604020202020204" pitchFamily="34" charset="0"/>
              </a:rPr>
              <a:t> es quam </a:t>
            </a:r>
            <a:r>
              <a:rPr lang="de-DE" dirty="0" err="1">
                <a:solidFill>
                  <a:srgbClr val="2F2F2F"/>
                </a:solidFill>
                <a:effectLst/>
                <a:latin typeface="Arial" panose="020B0604020202020204" pitchFamily="34" charset="0"/>
              </a:rPr>
              <a:t>ressi</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ulparis</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apeliqui</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ipiet</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modio</a:t>
            </a:r>
            <a:r>
              <a:rPr lang="de-DE" dirty="0">
                <a:solidFill>
                  <a:srgbClr val="2F2F2F"/>
                </a:solidFill>
                <a:effectLst/>
                <a:latin typeface="Arial" panose="020B0604020202020204" pitchFamily="34" charset="0"/>
              </a:rPr>
              <a:t>. </a:t>
            </a:r>
          </a:p>
        </p:txBody>
      </p:sp>
      <p:sp>
        <p:nvSpPr>
          <p:cNvPr id="9" name="Textplatzhalter 8">
            <a:extLst>
              <a:ext uri="{FF2B5EF4-FFF2-40B4-BE49-F238E27FC236}">
                <a16:creationId xmlns:a16="http://schemas.microsoft.com/office/drawing/2014/main" id="{CC99ED17-8C0B-4A38-8622-48A70F4A886A}"/>
              </a:ext>
            </a:extLst>
          </p:cNvPr>
          <p:cNvSpPr>
            <a:spLocks noGrp="1"/>
          </p:cNvSpPr>
          <p:nvPr>
            <p:ph type="body" sz="quarter" idx="13" hasCustomPrompt="1"/>
          </p:nvPr>
        </p:nvSpPr>
        <p:spPr>
          <a:xfrm>
            <a:off x="356684" y="2635982"/>
            <a:ext cx="10166228" cy="2859210"/>
          </a:xfrm>
          <a:prstGeom prst="rect">
            <a:avLst/>
          </a:prstGeom>
        </p:spPr>
        <p:txBody>
          <a:bodyPr/>
          <a:lstStyle>
            <a:lvl1pPr marL="324000" indent="-324000">
              <a:lnSpc>
                <a:spcPts val="2280"/>
              </a:lnSpc>
              <a:spcBef>
                <a:spcPts val="0"/>
              </a:spcBef>
              <a:spcAft>
                <a:spcPts val="1100"/>
              </a:spcAft>
              <a:buClr>
                <a:schemeClr val="tx1"/>
              </a:buClr>
              <a:buFont typeface="Wingdings" panose="05000000000000000000" pitchFamily="2" charset="2"/>
              <a:buChar char=""/>
              <a:defRPr sz="1900">
                <a:solidFill>
                  <a:srgbClr val="616468"/>
                </a:solidFill>
                <a:latin typeface="+mn-lt"/>
              </a:defRPr>
            </a:lvl1pPr>
          </a:lstStyle>
          <a:p>
            <a:r>
              <a:rPr lang="de-DE" dirty="0" err="1">
                <a:solidFill>
                  <a:srgbClr val="2F2F2F"/>
                </a:solidFill>
                <a:latin typeface="Arial" panose="020B0604020202020204" pitchFamily="34" charset="0"/>
              </a:rPr>
              <a:t>Itaquas</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sitiam</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vent</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fuga</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Pelit</a:t>
            </a:r>
            <a:r>
              <a:rPr lang="de-DE" dirty="0">
                <a:solidFill>
                  <a:srgbClr val="2F2F2F"/>
                </a:solidFill>
                <a:latin typeface="Arial" panose="020B0604020202020204" pitchFamily="34" charset="0"/>
              </a:rPr>
              <a:t> laut </a:t>
            </a:r>
            <a:r>
              <a:rPr lang="de-DE" dirty="0" err="1">
                <a:solidFill>
                  <a:srgbClr val="2F2F2F"/>
                </a:solidFill>
                <a:latin typeface="Arial" panose="020B0604020202020204" pitchFamily="34" charset="0"/>
              </a:rPr>
              <a:t>pliciis</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rem</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reptatio</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beatem</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illestius</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consecabo</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Offici</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con</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re</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pedi</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omnis</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as</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essi</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sinci</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totae</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perit</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quamet</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aut</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liscium</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landia</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quiasit</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iuntur</a:t>
            </a:r>
            <a:r>
              <a:rPr lang="de-DE" dirty="0">
                <a:solidFill>
                  <a:srgbClr val="2F2F2F"/>
                </a:solidFill>
                <a:latin typeface="Arial" panose="020B0604020202020204" pitchFamily="34" charset="0"/>
              </a:rPr>
              <a:t>.</a:t>
            </a:r>
          </a:p>
          <a:p>
            <a:r>
              <a:rPr lang="de-DE" dirty="0" err="1">
                <a:solidFill>
                  <a:srgbClr val="2F2F2F"/>
                </a:solidFill>
                <a:latin typeface="Arial" panose="020B0604020202020204" pitchFamily="34" charset="0"/>
              </a:rPr>
              <a:t>Quunda</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doloreste</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volore</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volores</a:t>
            </a:r>
            <a:r>
              <a:rPr lang="de-DE" dirty="0">
                <a:solidFill>
                  <a:srgbClr val="2F2F2F"/>
                </a:solidFill>
                <a:latin typeface="Arial" panose="020B0604020202020204" pitchFamily="34" charset="0"/>
              </a:rPr>
              <a:t> maximus </a:t>
            </a:r>
            <a:r>
              <a:rPr lang="de-DE" dirty="0" err="1">
                <a:solidFill>
                  <a:srgbClr val="2F2F2F"/>
                </a:solidFill>
                <a:latin typeface="Arial" panose="020B0604020202020204" pitchFamily="34" charset="0"/>
              </a:rPr>
              <a:t>eatur</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sapicipici</a:t>
            </a:r>
            <a:r>
              <a:rPr lang="de-DE" dirty="0">
                <a:solidFill>
                  <a:srgbClr val="2F2F2F"/>
                </a:solidFill>
                <a:latin typeface="Arial" panose="020B0604020202020204" pitchFamily="34" charset="0"/>
              </a:rPr>
              <a:t> ab </a:t>
            </a:r>
            <a:r>
              <a:rPr lang="de-DE" dirty="0" err="1">
                <a:solidFill>
                  <a:srgbClr val="2F2F2F"/>
                </a:solidFill>
                <a:latin typeface="Arial" panose="020B0604020202020204" pitchFamily="34" charset="0"/>
              </a:rPr>
              <a:t>ium</a:t>
            </a:r>
            <a:r>
              <a:rPr lang="de-DE" dirty="0">
                <a:solidFill>
                  <a:srgbClr val="2F2F2F"/>
                </a:solidFill>
                <a:latin typeface="Arial" panose="020B0604020202020204" pitchFamily="34" charset="0"/>
              </a:rPr>
              <a:t> non </a:t>
            </a:r>
            <a:r>
              <a:rPr lang="de-DE" dirty="0" err="1">
                <a:solidFill>
                  <a:srgbClr val="2F2F2F"/>
                </a:solidFill>
                <a:latin typeface="Arial" panose="020B0604020202020204" pitchFamily="34" charset="0"/>
              </a:rPr>
              <a:t>nullori</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dis</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mos</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autem</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doluptassi</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saniscitate</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consequi</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audae</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simporem</a:t>
            </a:r>
            <a:r>
              <a:rPr lang="de-DE" dirty="0">
                <a:solidFill>
                  <a:srgbClr val="2F2F2F"/>
                </a:solidFill>
                <a:latin typeface="Arial" panose="020B0604020202020204" pitchFamily="34" charset="0"/>
              </a:rPr>
              <a:t> si </a:t>
            </a:r>
            <a:r>
              <a:rPr lang="de-DE" dirty="0" err="1">
                <a:solidFill>
                  <a:srgbClr val="2F2F2F"/>
                </a:solidFill>
                <a:latin typeface="Arial" panose="020B0604020202020204" pitchFamily="34" charset="0"/>
              </a:rPr>
              <a:t>venim</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fugia</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voloreptae</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res</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eturiam</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aut</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quiae</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coribus</a:t>
            </a:r>
            <a:r>
              <a:rPr lang="de-DE" dirty="0">
                <a:solidFill>
                  <a:srgbClr val="2F2F2F"/>
                </a:solidFill>
                <a:latin typeface="Arial" panose="020B0604020202020204" pitchFamily="34" charset="0"/>
              </a:rPr>
              <a:t>.</a:t>
            </a:r>
          </a:p>
          <a:p>
            <a:pPr lvl="0">
              <a:defRPr/>
            </a:pPr>
            <a:r>
              <a:rPr lang="de-DE" dirty="0" err="1">
                <a:solidFill>
                  <a:srgbClr val="2F2F2F"/>
                </a:solidFill>
                <a:latin typeface="Arial" panose="020B0604020202020204" pitchFamily="34" charset="0"/>
              </a:rPr>
              <a:t>Ucia</a:t>
            </a:r>
            <a:r>
              <a:rPr lang="de-DE" dirty="0">
                <a:solidFill>
                  <a:srgbClr val="2F2F2F"/>
                </a:solidFill>
                <a:latin typeface="Arial" panose="020B0604020202020204" pitchFamily="34" charset="0"/>
              </a:rPr>
              <a:t> sam </a:t>
            </a:r>
            <a:r>
              <a:rPr lang="de-DE" dirty="0" err="1">
                <a:solidFill>
                  <a:srgbClr val="2F2F2F"/>
                </a:solidFill>
                <a:latin typeface="Arial" panose="020B0604020202020204" pitchFamily="34" charset="0"/>
              </a:rPr>
              <a:t>quid</a:t>
            </a:r>
            <a:r>
              <a:rPr lang="de-DE" dirty="0">
                <a:solidFill>
                  <a:srgbClr val="2F2F2F"/>
                </a:solidFill>
                <a:latin typeface="Arial" panose="020B0604020202020204" pitchFamily="34" charset="0"/>
              </a:rPr>
              <a:t> quo </a:t>
            </a:r>
            <a:r>
              <a:rPr lang="de-DE" dirty="0" err="1">
                <a:solidFill>
                  <a:srgbClr val="2F2F2F"/>
                </a:solidFill>
                <a:latin typeface="Arial" panose="020B0604020202020204" pitchFamily="34" charset="0"/>
              </a:rPr>
              <a:t>doles</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sequias</a:t>
            </a:r>
            <a:r>
              <a:rPr lang="de-DE" dirty="0">
                <a:solidFill>
                  <a:srgbClr val="2F2F2F"/>
                </a:solidFill>
                <a:latin typeface="Arial" panose="020B0604020202020204" pitchFamily="34" charset="0"/>
              </a:rPr>
              <a:t> rat </a:t>
            </a:r>
            <a:r>
              <a:rPr lang="de-DE" dirty="0" err="1">
                <a:solidFill>
                  <a:srgbClr val="2F2F2F"/>
                </a:solidFill>
                <a:latin typeface="Arial" panose="020B0604020202020204" pitchFamily="34" charset="0"/>
              </a:rPr>
              <a:t>facersp</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edissuntotas</a:t>
            </a:r>
            <a:r>
              <a:rPr lang="de-DE" dirty="0">
                <a:solidFill>
                  <a:srgbClr val="2F2F2F"/>
                </a:solidFill>
                <a:latin typeface="Arial" panose="020B0604020202020204" pitchFamily="34" charset="0"/>
              </a:rPr>
              <a:t> et, </a:t>
            </a:r>
            <a:r>
              <a:rPr lang="de-DE" dirty="0" err="1">
                <a:solidFill>
                  <a:srgbClr val="2F2F2F"/>
                </a:solidFill>
                <a:latin typeface="Arial" panose="020B0604020202020204" pitchFamily="34" charset="0"/>
              </a:rPr>
              <a:t>nis</a:t>
            </a:r>
            <a:r>
              <a:rPr lang="de-DE" dirty="0">
                <a:solidFill>
                  <a:srgbClr val="2F2F2F"/>
                </a:solidFill>
                <a:latin typeface="Arial" panose="020B0604020202020204" pitchFamily="34" charset="0"/>
              </a:rPr>
              <a:t> di </a:t>
            </a:r>
            <a:r>
              <a:rPr lang="de-DE" dirty="0" err="1">
                <a:solidFill>
                  <a:srgbClr val="2F2F2F"/>
                </a:solidFill>
                <a:latin typeface="Arial" panose="020B0604020202020204" pitchFamily="34" charset="0"/>
              </a:rPr>
              <a:t>berum</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verore</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sequas</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represcium</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faccabo</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Adistis</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dolor</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atur</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aliquatem</a:t>
            </a:r>
            <a:r>
              <a:rPr lang="de-DE" dirty="0">
                <a:solidFill>
                  <a:srgbClr val="2F2F2F"/>
                </a:solidFill>
                <a:latin typeface="Arial" panose="020B0604020202020204" pitchFamily="34" charset="0"/>
              </a:rPr>
              <a:t> quo </a:t>
            </a:r>
            <a:r>
              <a:rPr lang="de-DE" dirty="0" err="1">
                <a:solidFill>
                  <a:srgbClr val="2F2F2F"/>
                </a:solidFill>
                <a:latin typeface="Arial" panose="020B0604020202020204" pitchFamily="34" charset="0"/>
              </a:rPr>
              <a:t>modis</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accaecum</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nossunt</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ipsam</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ratiam</a:t>
            </a:r>
            <a:r>
              <a:rPr lang="de-DE" dirty="0">
                <a:solidFill>
                  <a:srgbClr val="2F2F2F"/>
                </a:solidFill>
                <a:latin typeface="Arial" panose="020B0604020202020204" pitchFamily="34" charset="0"/>
              </a:rPr>
              <a:t>, </a:t>
            </a:r>
            <a:r>
              <a:rPr lang="de-DE" dirty="0" err="1">
                <a:solidFill>
                  <a:srgbClr val="2F2F2F"/>
                </a:solidFill>
                <a:latin typeface="Arial" panose="020B0604020202020204" pitchFamily="34" charset="0"/>
              </a:rPr>
              <a:t>voluptur</a:t>
            </a:r>
            <a:r>
              <a:rPr lang="de-DE" dirty="0">
                <a:solidFill>
                  <a:srgbClr val="2F2F2F"/>
                </a:solidFill>
                <a:latin typeface="Arial" panose="020B0604020202020204" pitchFamily="34" charset="0"/>
              </a:rPr>
              <a:t>?</a:t>
            </a:r>
          </a:p>
        </p:txBody>
      </p:sp>
    </p:spTree>
    <p:extLst>
      <p:ext uri="{BB962C8B-B14F-4D97-AF65-F5344CB8AC3E}">
        <p14:creationId xmlns:p14="http://schemas.microsoft.com/office/powerpoint/2010/main" val="26985136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arbübersicht">
    <p:spTree>
      <p:nvGrpSpPr>
        <p:cNvPr id="1" name=""/>
        <p:cNvGrpSpPr/>
        <p:nvPr/>
      </p:nvGrpSpPr>
      <p:grpSpPr>
        <a:xfrm>
          <a:off x="0" y="0"/>
          <a:ext cx="0" cy="0"/>
          <a:chOff x="0" y="0"/>
          <a:chExt cx="0" cy="0"/>
        </a:xfrm>
      </p:grpSpPr>
      <p:sp>
        <p:nvSpPr>
          <p:cNvPr id="3" name="Foliennummernplatzhalter 5">
            <a:extLst>
              <a:ext uri="{FF2B5EF4-FFF2-40B4-BE49-F238E27FC236}">
                <a16:creationId xmlns:a16="http://schemas.microsoft.com/office/drawing/2014/main" id="{F2973FF0-2276-5A4B-B95B-42413B8BD476}"/>
              </a:ext>
            </a:extLst>
          </p:cNvPr>
          <p:cNvSpPr>
            <a:spLocks noGrp="1"/>
          </p:cNvSpPr>
          <p:nvPr>
            <p:ph type="sldNum" sz="quarter" idx="4"/>
          </p:nvPr>
        </p:nvSpPr>
        <p:spPr>
          <a:xfrm>
            <a:off x="446400" y="6426773"/>
            <a:ext cx="720000" cy="270000"/>
          </a:xfrm>
          <a:prstGeom prst="rect">
            <a:avLst/>
          </a:prstGeom>
        </p:spPr>
        <p:txBody>
          <a:bodyPr vert="horz" lIns="0" tIns="0" rIns="0" bIns="0" rtlCol="0" anchor="t" anchorCtr="0"/>
          <a:lstStyle>
            <a:lvl1pPr algn="l">
              <a:defRPr sz="1200" b="1" i="0" baseline="0">
                <a:solidFill>
                  <a:schemeClr val="tx1"/>
                </a:solidFill>
                <a:latin typeface="Arial" panose="020B0604020202020204" pitchFamily="34" charset="0"/>
              </a:defRPr>
            </a:lvl1pPr>
          </a:lstStyle>
          <a:p>
            <a:pPr algn="l"/>
            <a:fld id="{3889EAAA-2A39-E347-B0AA-909793490C00}" type="slidenum">
              <a:rPr lang="de-DE" smtClean="0"/>
              <a:pPr/>
              <a:t>‹Nr.›</a:t>
            </a:fld>
            <a:endParaRPr lang="de-DE" dirty="0"/>
          </a:p>
        </p:txBody>
      </p:sp>
      <p:sp>
        <p:nvSpPr>
          <p:cNvPr id="52" name="Rechteck 51">
            <a:extLst>
              <a:ext uri="{FF2B5EF4-FFF2-40B4-BE49-F238E27FC236}">
                <a16:creationId xmlns:a16="http://schemas.microsoft.com/office/drawing/2014/main" id="{FF3871DC-3AE6-0046-9798-2B74B19887B1}"/>
              </a:ext>
            </a:extLst>
          </p:cNvPr>
          <p:cNvSpPr/>
          <p:nvPr userDrawn="1"/>
        </p:nvSpPr>
        <p:spPr>
          <a:xfrm>
            <a:off x="442800" y="1484313"/>
            <a:ext cx="832193" cy="685829"/>
          </a:xfrm>
          <a:prstGeom prst="rect">
            <a:avLst/>
          </a:prstGeom>
          <a:solidFill>
            <a:schemeClr val="tx1"/>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915" b="1" baseline="0" dirty="0">
                <a:solidFill>
                  <a:schemeClr val="bg1"/>
                </a:solidFill>
                <a:effectLst/>
                <a:latin typeface="LMU CompatilFact" panose="02000500060000020003" pitchFamily="2" charset="0"/>
              </a:rPr>
              <a:t>R 0</a:t>
            </a:r>
          </a:p>
          <a:p>
            <a:r>
              <a:rPr lang="de-DE" sz="915" b="1" baseline="0" dirty="0">
                <a:solidFill>
                  <a:schemeClr val="bg1"/>
                </a:solidFill>
                <a:effectLst/>
                <a:latin typeface="LMU CompatilFact" panose="02000500060000020003" pitchFamily="2" charset="0"/>
              </a:rPr>
              <a:t>G 136</a:t>
            </a:r>
          </a:p>
          <a:p>
            <a:r>
              <a:rPr lang="de-DE" sz="915" b="1" baseline="0" dirty="0">
                <a:solidFill>
                  <a:schemeClr val="bg1"/>
                </a:solidFill>
                <a:effectLst/>
                <a:latin typeface="LMU CompatilFact" panose="02000500060000020003" pitchFamily="2" charset="0"/>
              </a:rPr>
              <a:t>B 58</a:t>
            </a:r>
            <a:endParaRPr lang="de-DE" sz="915" baseline="0" dirty="0">
              <a:solidFill>
                <a:schemeClr val="bg1"/>
              </a:solidFill>
              <a:effectLst/>
              <a:latin typeface="LMU CompatilFact" panose="02000500060000020003" pitchFamily="2" charset="0"/>
            </a:endParaRPr>
          </a:p>
        </p:txBody>
      </p:sp>
      <p:sp>
        <p:nvSpPr>
          <p:cNvPr id="53" name="Rechteck 52">
            <a:extLst>
              <a:ext uri="{FF2B5EF4-FFF2-40B4-BE49-F238E27FC236}">
                <a16:creationId xmlns:a16="http://schemas.microsoft.com/office/drawing/2014/main" id="{323A9624-D6DE-C345-9C75-F17A8B2EFEFC}"/>
              </a:ext>
            </a:extLst>
          </p:cNvPr>
          <p:cNvSpPr/>
          <p:nvPr userDrawn="1"/>
        </p:nvSpPr>
        <p:spPr>
          <a:xfrm>
            <a:off x="2820756" y="1484313"/>
            <a:ext cx="832193" cy="685829"/>
          </a:xfrm>
          <a:prstGeom prst="rect">
            <a:avLst/>
          </a:prstGeom>
          <a:solidFill>
            <a:schemeClr val="bg1"/>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915" b="1" baseline="0" dirty="0">
                <a:solidFill>
                  <a:schemeClr val="tx2"/>
                </a:solidFill>
                <a:effectLst/>
                <a:latin typeface="LMU CompatilFact" panose="02000500060000020003" pitchFamily="2" charset="0"/>
              </a:rPr>
              <a:t>R 255</a:t>
            </a:r>
          </a:p>
          <a:p>
            <a:r>
              <a:rPr lang="de-DE" sz="915" b="1" baseline="0" dirty="0">
                <a:solidFill>
                  <a:schemeClr val="tx2"/>
                </a:solidFill>
                <a:effectLst/>
                <a:latin typeface="LMU CompatilFact" panose="02000500060000020003" pitchFamily="2" charset="0"/>
              </a:rPr>
              <a:t>G 255</a:t>
            </a:r>
          </a:p>
          <a:p>
            <a:r>
              <a:rPr lang="de-DE" sz="915" b="1" baseline="0" dirty="0">
                <a:solidFill>
                  <a:schemeClr val="tx2"/>
                </a:solidFill>
                <a:effectLst/>
                <a:latin typeface="LMU CompatilFact" panose="02000500060000020003" pitchFamily="2" charset="0"/>
              </a:rPr>
              <a:t>B 255</a:t>
            </a:r>
            <a:endParaRPr lang="de-DE" sz="915" baseline="0" dirty="0">
              <a:solidFill>
                <a:schemeClr val="tx2"/>
              </a:solidFill>
              <a:effectLst/>
              <a:latin typeface="LMU CompatilFact" panose="02000500060000020003" pitchFamily="2" charset="0"/>
            </a:endParaRPr>
          </a:p>
        </p:txBody>
      </p:sp>
      <p:sp>
        <p:nvSpPr>
          <p:cNvPr id="54" name="Rechteck 53">
            <a:extLst>
              <a:ext uri="{FF2B5EF4-FFF2-40B4-BE49-F238E27FC236}">
                <a16:creationId xmlns:a16="http://schemas.microsoft.com/office/drawing/2014/main" id="{7699AD87-10CD-5C43-A6B2-3E71A6C1E6A5}"/>
              </a:ext>
            </a:extLst>
          </p:cNvPr>
          <p:cNvSpPr/>
          <p:nvPr userDrawn="1"/>
        </p:nvSpPr>
        <p:spPr>
          <a:xfrm>
            <a:off x="1631778" y="1484313"/>
            <a:ext cx="832193" cy="685829"/>
          </a:xfrm>
          <a:prstGeom prst="rect">
            <a:avLst/>
          </a:prstGeom>
          <a:solidFill>
            <a:schemeClr val="tx2"/>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915" b="1" baseline="0" dirty="0">
                <a:solidFill>
                  <a:schemeClr val="bg1"/>
                </a:solidFill>
                <a:effectLst/>
                <a:latin typeface="LMU CompatilFact" panose="02000500060000020003" pitchFamily="2" charset="0"/>
              </a:rPr>
              <a:t>R 35</a:t>
            </a:r>
          </a:p>
          <a:p>
            <a:r>
              <a:rPr lang="de-DE" sz="915" b="1" baseline="0" dirty="0">
                <a:solidFill>
                  <a:schemeClr val="bg1"/>
                </a:solidFill>
                <a:effectLst/>
                <a:latin typeface="LMU CompatilFact" panose="02000500060000020003" pitchFamily="2" charset="0"/>
              </a:rPr>
              <a:t>G 35</a:t>
            </a:r>
          </a:p>
          <a:p>
            <a:r>
              <a:rPr lang="de-DE" sz="915" b="1" baseline="0" dirty="0">
                <a:solidFill>
                  <a:schemeClr val="bg1"/>
                </a:solidFill>
                <a:effectLst/>
                <a:latin typeface="LMU CompatilFact" panose="02000500060000020003" pitchFamily="2" charset="0"/>
              </a:rPr>
              <a:t>B 35</a:t>
            </a:r>
            <a:endParaRPr lang="de-DE" sz="915" baseline="0" dirty="0">
              <a:solidFill>
                <a:schemeClr val="bg1"/>
              </a:solidFill>
              <a:effectLst/>
              <a:latin typeface="LMU CompatilFact" panose="02000500060000020003" pitchFamily="2" charset="0"/>
            </a:endParaRPr>
          </a:p>
        </p:txBody>
      </p:sp>
      <p:sp>
        <p:nvSpPr>
          <p:cNvPr id="55" name="Rechteck 54">
            <a:extLst>
              <a:ext uri="{FF2B5EF4-FFF2-40B4-BE49-F238E27FC236}">
                <a16:creationId xmlns:a16="http://schemas.microsoft.com/office/drawing/2014/main" id="{7E6E40C0-B5CF-3040-971F-4D8BB55D0746}"/>
              </a:ext>
            </a:extLst>
          </p:cNvPr>
          <p:cNvSpPr/>
          <p:nvPr userDrawn="1"/>
        </p:nvSpPr>
        <p:spPr>
          <a:xfrm>
            <a:off x="442802" y="2240393"/>
            <a:ext cx="832193" cy="246221"/>
          </a:xfrm>
          <a:prstGeom prst="rect">
            <a:avLst/>
          </a:prstGeom>
        </p:spPr>
        <p:txBody>
          <a:bodyPr wrap="square" lIns="0" tIns="0" rIns="0" bIns="0">
            <a:spAutoFit/>
          </a:bodyPr>
          <a:lstStyle/>
          <a:p>
            <a:r>
              <a:rPr lang="de-DE" sz="800" b="1" baseline="0" dirty="0">
                <a:solidFill>
                  <a:schemeClr val="tx2"/>
                </a:solidFill>
                <a:effectLst/>
                <a:latin typeface="Arial" panose="020B0604020202020204" pitchFamily="34" charset="0"/>
              </a:rPr>
              <a:t>LMU Grün </a:t>
            </a:r>
            <a:br>
              <a:rPr lang="de-DE" sz="800" b="1" baseline="0" dirty="0">
                <a:solidFill>
                  <a:schemeClr val="tx2"/>
                </a:solidFill>
                <a:effectLst/>
                <a:latin typeface="Arial" panose="020B0604020202020204" pitchFamily="34" charset="0"/>
              </a:rPr>
            </a:br>
            <a:endParaRPr lang="de-DE" sz="800" baseline="0" dirty="0">
              <a:solidFill>
                <a:schemeClr val="tx2"/>
              </a:solidFill>
              <a:effectLst/>
              <a:latin typeface="Arial" panose="020B0604020202020204" pitchFamily="34" charset="0"/>
            </a:endParaRPr>
          </a:p>
        </p:txBody>
      </p:sp>
      <p:sp>
        <p:nvSpPr>
          <p:cNvPr id="56" name="Rechteck 55">
            <a:extLst>
              <a:ext uri="{FF2B5EF4-FFF2-40B4-BE49-F238E27FC236}">
                <a16:creationId xmlns:a16="http://schemas.microsoft.com/office/drawing/2014/main" id="{5A2A488E-BCE0-BB4B-959A-3AC0A2CF9AFD}"/>
              </a:ext>
            </a:extLst>
          </p:cNvPr>
          <p:cNvSpPr/>
          <p:nvPr userDrawn="1"/>
        </p:nvSpPr>
        <p:spPr>
          <a:xfrm>
            <a:off x="442800" y="3144823"/>
            <a:ext cx="607189" cy="500399"/>
          </a:xfrm>
          <a:prstGeom prst="rect">
            <a:avLst/>
          </a:prstGeom>
          <a:solidFill>
            <a:schemeClr val="bg2"/>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915" b="1" baseline="0" dirty="0">
                <a:solidFill>
                  <a:schemeClr val="bg1"/>
                </a:solidFill>
                <a:effectLst/>
                <a:latin typeface="LMU CompatilFact" panose="02000500060000020003" pitchFamily="2" charset="0"/>
              </a:rPr>
              <a:t>R 98</a:t>
            </a:r>
          </a:p>
          <a:p>
            <a:r>
              <a:rPr lang="de-DE" sz="915" b="1" baseline="0" dirty="0">
                <a:solidFill>
                  <a:schemeClr val="bg1"/>
                </a:solidFill>
                <a:effectLst/>
                <a:latin typeface="LMU CompatilFact" panose="02000500060000020003" pitchFamily="2" charset="0"/>
              </a:rPr>
              <a:t>G 100</a:t>
            </a:r>
          </a:p>
          <a:p>
            <a:r>
              <a:rPr lang="de-DE" sz="915" b="1" baseline="0" dirty="0">
                <a:solidFill>
                  <a:schemeClr val="bg1"/>
                </a:solidFill>
                <a:effectLst/>
                <a:latin typeface="LMU CompatilFact" panose="02000500060000020003" pitchFamily="2" charset="0"/>
              </a:rPr>
              <a:t>B 104</a:t>
            </a:r>
            <a:endParaRPr lang="de-DE" sz="915" baseline="0" dirty="0">
              <a:solidFill>
                <a:schemeClr val="bg1"/>
              </a:solidFill>
              <a:effectLst/>
              <a:latin typeface="LMU CompatilFact" panose="02000500060000020003" pitchFamily="2" charset="0"/>
            </a:endParaRPr>
          </a:p>
        </p:txBody>
      </p:sp>
      <p:sp>
        <p:nvSpPr>
          <p:cNvPr id="57" name="Rechteck 56">
            <a:extLst>
              <a:ext uri="{FF2B5EF4-FFF2-40B4-BE49-F238E27FC236}">
                <a16:creationId xmlns:a16="http://schemas.microsoft.com/office/drawing/2014/main" id="{BAF76B9D-1CB6-774E-B88E-0CACB598FEF6}"/>
              </a:ext>
            </a:extLst>
          </p:cNvPr>
          <p:cNvSpPr/>
          <p:nvPr userDrawn="1"/>
        </p:nvSpPr>
        <p:spPr>
          <a:xfrm>
            <a:off x="2177818" y="3144823"/>
            <a:ext cx="607189" cy="500399"/>
          </a:xfrm>
          <a:prstGeom prst="rect">
            <a:avLst/>
          </a:prstGeom>
          <a:solidFill>
            <a:schemeClr val="accent2"/>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915" b="1" baseline="0" dirty="0">
                <a:solidFill>
                  <a:schemeClr val="bg1"/>
                </a:solidFill>
                <a:effectLst/>
                <a:latin typeface="LMU CompatilFact" panose="02000500060000020003" pitchFamily="2" charset="0"/>
              </a:rPr>
              <a:t>R 230</a:t>
            </a:r>
          </a:p>
          <a:p>
            <a:r>
              <a:rPr lang="de-DE" sz="915" b="1" baseline="0" dirty="0">
                <a:solidFill>
                  <a:schemeClr val="bg1"/>
                </a:solidFill>
                <a:effectLst/>
                <a:latin typeface="LMU CompatilFact" panose="02000500060000020003" pitchFamily="2" charset="0"/>
              </a:rPr>
              <a:t>G 230</a:t>
            </a:r>
          </a:p>
          <a:p>
            <a:r>
              <a:rPr lang="de-DE" sz="915" b="1" baseline="0" dirty="0">
                <a:solidFill>
                  <a:schemeClr val="bg1"/>
                </a:solidFill>
                <a:effectLst/>
                <a:latin typeface="LMU CompatilFact" panose="02000500060000020003" pitchFamily="2" charset="0"/>
              </a:rPr>
              <a:t>B 231</a:t>
            </a:r>
            <a:endParaRPr lang="de-DE" sz="915" baseline="0" dirty="0">
              <a:solidFill>
                <a:schemeClr val="bg1"/>
              </a:solidFill>
              <a:effectLst/>
              <a:latin typeface="LMU CompatilFact" panose="02000500060000020003" pitchFamily="2" charset="0"/>
            </a:endParaRPr>
          </a:p>
        </p:txBody>
      </p:sp>
      <p:sp>
        <p:nvSpPr>
          <p:cNvPr id="58" name="Rechteck 57">
            <a:extLst>
              <a:ext uri="{FF2B5EF4-FFF2-40B4-BE49-F238E27FC236}">
                <a16:creationId xmlns:a16="http://schemas.microsoft.com/office/drawing/2014/main" id="{D45CC143-00CB-E043-9C6B-880F634668A7}"/>
              </a:ext>
            </a:extLst>
          </p:cNvPr>
          <p:cNvSpPr/>
          <p:nvPr userDrawn="1"/>
        </p:nvSpPr>
        <p:spPr>
          <a:xfrm>
            <a:off x="1310310" y="3144823"/>
            <a:ext cx="607189" cy="500399"/>
          </a:xfrm>
          <a:prstGeom prst="rect">
            <a:avLst/>
          </a:prstGeom>
          <a:solidFill>
            <a:schemeClr val="accent1"/>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915" b="1" baseline="0" dirty="0">
                <a:solidFill>
                  <a:schemeClr val="bg1"/>
                </a:solidFill>
                <a:effectLst/>
                <a:latin typeface="LMU CompatilFact" panose="02000500060000020003" pitchFamily="2" charset="0"/>
              </a:rPr>
              <a:t>R 192</a:t>
            </a:r>
          </a:p>
          <a:p>
            <a:r>
              <a:rPr lang="de-DE" sz="915" b="1" baseline="0" dirty="0">
                <a:solidFill>
                  <a:schemeClr val="bg1"/>
                </a:solidFill>
                <a:effectLst/>
                <a:latin typeface="LMU CompatilFact" panose="02000500060000020003" pitchFamily="2" charset="0"/>
              </a:rPr>
              <a:t>G 193</a:t>
            </a:r>
          </a:p>
          <a:p>
            <a:r>
              <a:rPr lang="de-DE" sz="915" b="1" baseline="0" dirty="0">
                <a:solidFill>
                  <a:schemeClr val="bg1"/>
                </a:solidFill>
                <a:effectLst/>
                <a:latin typeface="LMU CompatilFact" panose="02000500060000020003" pitchFamily="2" charset="0"/>
              </a:rPr>
              <a:t>B 195</a:t>
            </a:r>
            <a:endParaRPr lang="de-DE" sz="915" baseline="0" dirty="0">
              <a:solidFill>
                <a:schemeClr val="bg1"/>
              </a:solidFill>
              <a:effectLst/>
              <a:latin typeface="LMU CompatilFact" panose="02000500060000020003" pitchFamily="2" charset="0"/>
            </a:endParaRPr>
          </a:p>
        </p:txBody>
      </p:sp>
      <p:sp>
        <p:nvSpPr>
          <p:cNvPr id="59" name="Rechteck 58">
            <a:extLst>
              <a:ext uri="{FF2B5EF4-FFF2-40B4-BE49-F238E27FC236}">
                <a16:creationId xmlns:a16="http://schemas.microsoft.com/office/drawing/2014/main" id="{C2788AA0-4D28-CA47-A881-1819C9B7F2B2}"/>
              </a:ext>
            </a:extLst>
          </p:cNvPr>
          <p:cNvSpPr/>
          <p:nvPr userDrawn="1"/>
        </p:nvSpPr>
        <p:spPr>
          <a:xfrm>
            <a:off x="3045759" y="3144823"/>
            <a:ext cx="607189" cy="500399"/>
          </a:xfrm>
          <a:prstGeom prst="rect">
            <a:avLst/>
          </a:prstGeom>
          <a:solidFill>
            <a:schemeClr val="accent3"/>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915" b="1" baseline="0" dirty="0">
                <a:solidFill>
                  <a:schemeClr val="tx2"/>
                </a:solidFill>
                <a:effectLst/>
                <a:latin typeface="LMU CompatilFact" panose="02000500060000020003" pitchFamily="2" charset="0"/>
              </a:rPr>
              <a:t>R 245</a:t>
            </a:r>
          </a:p>
          <a:p>
            <a:r>
              <a:rPr lang="de-DE" sz="915" b="1" baseline="0" dirty="0">
                <a:solidFill>
                  <a:schemeClr val="tx2"/>
                </a:solidFill>
                <a:effectLst/>
                <a:latin typeface="LMU CompatilFact" panose="02000500060000020003" pitchFamily="2" charset="0"/>
              </a:rPr>
              <a:t>G 245</a:t>
            </a:r>
          </a:p>
          <a:p>
            <a:r>
              <a:rPr lang="de-DE" sz="915" b="1" baseline="0" dirty="0">
                <a:solidFill>
                  <a:schemeClr val="tx2"/>
                </a:solidFill>
                <a:effectLst/>
                <a:latin typeface="LMU CompatilFact" panose="02000500060000020003" pitchFamily="2" charset="0"/>
              </a:rPr>
              <a:t>B 245</a:t>
            </a:r>
            <a:endParaRPr lang="de-DE" sz="915" baseline="0" dirty="0">
              <a:solidFill>
                <a:schemeClr val="tx2"/>
              </a:solidFill>
              <a:effectLst/>
              <a:latin typeface="LMU CompatilFact" panose="02000500060000020003" pitchFamily="2" charset="0"/>
            </a:endParaRPr>
          </a:p>
        </p:txBody>
      </p:sp>
      <p:sp>
        <p:nvSpPr>
          <p:cNvPr id="60" name="Rechteck 59">
            <a:extLst>
              <a:ext uri="{FF2B5EF4-FFF2-40B4-BE49-F238E27FC236}">
                <a16:creationId xmlns:a16="http://schemas.microsoft.com/office/drawing/2014/main" id="{20A40CC5-176B-9442-82E4-408CAB2349BC}"/>
              </a:ext>
            </a:extLst>
          </p:cNvPr>
          <p:cNvSpPr/>
          <p:nvPr userDrawn="1"/>
        </p:nvSpPr>
        <p:spPr>
          <a:xfrm>
            <a:off x="442802" y="3750534"/>
            <a:ext cx="607188" cy="246221"/>
          </a:xfrm>
          <a:prstGeom prst="rect">
            <a:avLst/>
          </a:prstGeom>
        </p:spPr>
        <p:txBody>
          <a:bodyPr wrap="square" lIns="0" tIns="0" rIns="0" bIns="0">
            <a:spAutoFit/>
          </a:bodyPr>
          <a:lstStyle/>
          <a:p>
            <a:r>
              <a:rPr lang="de-DE" sz="800" b="1" baseline="0" dirty="0">
                <a:solidFill>
                  <a:schemeClr val="tx2"/>
                </a:solidFill>
                <a:effectLst/>
                <a:latin typeface="Arial" panose="020B0604020202020204" pitchFamily="34" charset="0"/>
              </a:rPr>
              <a:t>Sekundär Dunkelgrau</a:t>
            </a:r>
            <a:endParaRPr lang="de-DE" sz="800" baseline="0" dirty="0">
              <a:solidFill>
                <a:schemeClr val="tx2"/>
              </a:solidFill>
              <a:effectLst/>
              <a:latin typeface="Arial" panose="020B0604020202020204" pitchFamily="34" charset="0"/>
            </a:endParaRPr>
          </a:p>
        </p:txBody>
      </p:sp>
      <p:sp>
        <p:nvSpPr>
          <p:cNvPr id="61" name="Rechteck 60">
            <a:extLst>
              <a:ext uri="{FF2B5EF4-FFF2-40B4-BE49-F238E27FC236}">
                <a16:creationId xmlns:a16="http://schemas.microsoft.com/office/drawing/2014/main" id="{FA56A28D-A369-AD4B-AF9B-25C454F18A4E}"/>
              </a:ext>
            </a:extLst>
          </p:cNvPr>
          <p:cNvSpPr/>
          <p:nvPr userDrawn="1"/>
        </p:nvSpPr>
        <p:spPr>
          <a:xfrm>
            <a:off x="1310310" y="3750534"/>
            <a:ext cx="607188" cy="246221"/>
          </a:xfrm>
          <a:prstGeom prst="rect">
            <a:avLst/>
          </a:prstGeom>
        </p:spPr>
        <p:txBody>
          <a:bodyPr wrap="square" lIns="0" tIns="0" rIns="0" bIns="0">
            <a:spAutoFit/>
          </a:bodyPr>
          <a:lstStyle/>
          <a:p>
            <a:r>
              <a:rPr lang="de-DE" sz="800" b="1" baseline="0" dirty="0">
                <a:solidFill>
                  <a:schemeClr val="tx2"/>
                </a:solidFill>
                <a:effectLst/>
                <a:latin typeface="Arial" panose="020B0604020202020204" pitchFamily="34" charset="0"/>
              </a:rPr>
              <a:t>Sekundär Mittelgrau</a:t>
            </a:r>
            <a:endParaRPr lang="de-DE" sz="800" baseline="0" dirty="0">
              <a:solidFill>
                <a:schemeClr val="tx2"/>
              </a:solidFill>
              <a:effectLst/>
              <a:latin typeface="Arial" panose="020B0604020202020204" pitchFamily="34" charset="0"/>
            </a:endParaRPr>
          </a:p>
        </p:txBody>
      </p:sp>
      <p:sp>
        <p:nvSpPr>
          <p:cNvPr id="62" name="Rechteck 61">
            <a:extLst>
              <a:ext uri="{FF2B5EF4-FFF2-40B4-BE49-F238E27FC236}">
                <a16:creationId xmlns:a16="http://schemas.microsoft.com/office/drawing/2014/main" id="{7EF2EF5B-E92A-5D4A-8161-D33FFACE7341}"/>
              </a:ext>
            </a:extLst>
          </p:cNvPr>
          <p:cNvSpPr/>
          <p:nvPr userDrawn="1"/>
        </p:nvSpPr>
        <p:spPr>
          <a:xfrm>
            <a:off x="2187234" y="3750534"/>
            <a:ext cx="607188" cy="246221"/>
          </a:xfrm>
          <a:prstGeom prst="rect">
            <a:avLst/>
          </a:prstGeom>
        </p:spPr>
        <p:txBody>
          <a:bodyPr wrap="square" lIns="0" tIns="0" rIns="0" bIns="0">
            <a:spAutoFit/>
          </a:bodyPr>
          <a:lstStyle/>
          <a:p>
            <a:r>
              <a:rPr lang="de-DE" sz="800" b="1" baseline="0" dirty="0">
                <a:solidFill>
                  <a:schemeClr val="tx2"/>
                </a:solidFill>
                <a:effectLst/>
                <a:latin typeface="Arial" panose="020B0604020202020204" pitchFamily="34" charset="0"/>
              </a:rPr>
              <a:t>Sekundär Hellgrau</a:t>
            </a:r>
            <a:endParaRPr lang="de-DE" sz="800" baseline="0" dirty="0">
              <a:solidFill>
                <a:schemeClr val="tx2"/>
              </a:solidFill>
              <a:effectLst/>
              <a:latin typeface="Arial" panose="020B0604020202020204" pitchFamily="34" charset="0"/>
            </a:endParaRPr>
          </a:p>
        </p:txBody>
      </p:sp>
      <p:sp>
        <p:nvSpPr>
          <p:cNvPr id="63" name="Rechteck 62">
            <a:extLst>
              <a:ext uri="{FF2B5EF4-FFF2-40B4-BE49-F238E27FC236}">
                <a16:creationId xmlns:a16="http://schemas.microsoft.com/office/drawing/2014/main" id="{14B21CFC-1C2A-AD4E-82DE-A68CEF4308BE}"/>
              </a:ext>
            </a:extLst>
          </p:cNvPr>
          <p:cNvSpPr/>
          <p:nvPr userDrawn="1"/>
        </p:nvSpPr>
        <p:spPr>
          <a:xfrm>
            <a:off x="3048909" y="3750534"/>
            <a:ext cx="607188" cy="246221"/>
          </a:xfrm>
          <a:prstGeom prst="rect">
            <a:avLst/>
          </a:prstGeom>
        </p:spPr>
        <p:txBody>
          <a:bodyPr wrap="square" lIns="0" tIns="0" rIns="0" bIns="0">
            <a:spAutoFit/>
          </a:bodyPr>
          <a:lstStyle/>
          <a:p>
            <a:r>
              <a:rPr lang="de-DE" sz="800" b="1" baseline="0" dirty="0">
                <a:solidFill>
                  <a:schemeClr val="tx2"/>
                </a:solidFill>
                <a:effectLst/>
                <a:latin typeface="Arial" panose="020B0604020202020204" pitchFamily="34" charset="0"/>
              </a:rPr>
              <a:t>Sekundär Lichtgrau</a:t>
            </a:r>
            <a:endParaRPr lang="de-DE" sz="800" baseline="0" dirty="0">
              <a:solidFill>
                <a:schemeClr val="tx2"/>
              </a:solidFill>
              <a:effectLst/>
              <a:latin typeface="Arial" panose="020B0604020202020204" pitchFamily="34" charset="0"/>
            </a:endParaRPr>
          </a:p>
        </p:txBody>
      </p:sp>
      <p:sp>
        <p:nvSpPr>
          <p:cNvPr id="64" name="Rechteck 63">
            <a:extLst>
              <a:ext uri="{FF2B5EF4-FFF2-40B4-BE49-F238E27FC236}">
                <a16:creationId xmlns:a16="http://schemas.microsoft.com/office/drawing/2014/main" id="{C73389B4-7374-AB43-B9CD-0CA5B6ED4B02}"/>
              </a:ext>
            </a:extLst>
          </p:cNvPr>
          <p:cNvSpPr/>
          <p:nvPr userDrawn="1"/>
        </p:nvSpPr>
        <p:spPr>
          <a:xfrm>
            <a:off x="1617118" y="2240392"/>
            <a:ext cx="832193" cy="123111"/>
          </a:xfrm>
          <a:prstGeom prst="rect">
            <a:avLst/>
          </a:prstGeom>
        </p:spPr>
        <p:txBody>
          <a:bodyPr wrap="square" lIns="0" tIns="0" rIns="0" bIns="0">
            <a:spAutoFit/>
          </a:bodyPr>
          <a:lstStyle/>
          <a:p>
            <a:r>
              <a:rPr lang="de-DE" sz="800" b="1" baseline="0" dirty="0">
                <a:solidFill>
                  <a:schemeClr val="tx2"/>
                </a:solidFill>
                <a:effectLst/>
                <a:latin typeface="Arial" panose="020B0604020202020204" pitchFamily="34" charset="0"/>
              </a:rPr>
              <a:t>Schwarz</a:t>
            </a:r>
            <a:endParaRPr lang="de-DE" sz="800" baseline="0" dirty="0">
              <a:solidFill>
                <a:schemeClr val="tx2"/>
              </a:solidFill>
              <a:effectLst/>
              <a:latin typeface="Arial" panose="020B0604020202020204" pitchFamily="34" charset="0"/>
            </a:endParaRPr>
          </a:p>
        </p:txBody>
      </p:sp>
      <p:sp>
        <p:nvSpPr>
          <p:cNvPr id="65" name="Rechteck 64">
            <a:extLst>
              <a:ext uri="{FF2B5EF4-FFF2-40B4-BE49-F238E27FC236}">
                <a16:creationId xmlns:a16="http://schemas.microsoft.com/office/drawing/2014/main" id="{A8E62580-B452-9141-99B8-14D406341FD8}"/>
              </a:ext>
            </a:extLst>
          </p:cNvPr>
          <p:cNvSpPr/>
          <p:nvPr userDrawn="1"/>
        </p:nvSpPr>
        <p:spPr>
          <a:xfrm>
            <a:off x="2821937" y="2240392"/>
            <a:ext cx="832193" cy="123111"/>
          </a:xfrm>
          <a:prstGeom prst="rect">
            <a:avLst/>
          </a:prstGeom>
        </p:spPr>
        <p:txBody>
          <a:bodyPr wrap="square" lIns="0" tIns="0" rIns="0" bIns="0">
            <a:spAutoFit/>
          </a:bodyPr>
          <a:lstStyle/>
          <a:p>
            <a:r>
              <a:rPr lang="de-DE" sz="800" b="1" baseline="0" dirty="0" err="1">
                <a:solidFill>
                  <a:schemeClr val="tx2"/>
                </a:solidFill>
                <a:effectLst/>
                <a:latin typeface="Arial" panose="020B0604020202020204" pitchFamily="34" charset="0"/>
              </a:rPr>
              <a:t>Weiss</a:t>
            </a:r>
            <a:endParaRPr lang="de-DE" sz="800" baseline="0" dirty="0">
              <a:solidFill>
                <a:schemeClr val="tx2"/>
              </a:solidFill>
              <a:effectLst/>
              <a:latin typeface="Arial" panose="020B0604020202020204" pitchFamily="34" charset="0"/>
            </a:endParaRPr>
          </a:p>
        </p:txBody>
      </p:sp>
      <p:sp>
        <p:nvSpPr>
          <p:cNvPr id="66" name="Rechteck 65">
            <a:extLst>
              <a:ext uri="{FF2B5EF4-FFF2-40B4-BE49-F238E27FC236}">
                <a16:creationId xmlns:a16="http://schemas.microsoft.com/office/drawing/2014/main" id="{5C5DB8B7-067A-624F-90A9-5FE69A8819FA}"/>
              </a:ext>
            </a:extLst>
          </p:cNvPr>
          <p:cNvSpPr/>
          <p:nvPr userDrawn="1"/>
        </p:nvSpPr>
        <p:spPr>
          <a:xfrm>
            <a:off x="4619182" y="1485446"/>
            <a:ext cx="607189" cy="500399"/>
          </a:xfrm>
          <a:prstGeom prst="rect">
            <a:avLst/>
          </a:prstGeom>
          <a:solidFill>
            <a:schemeClr val="accent4"/>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915" b="1" baseline="0" dirty="0">
                <a:solidFill>
                  <a:schemeClr val="bg1"/>
                </a:solidFill>
                <a:effectLst/>
                <a:latin typeface="LMU CompatilFact" panose="02000500060000020003" pitchFamily="2" charset="0"/>
              </a:rPr>
              <a:t>R 15</a:t>
            </a:r>
          </a:p>
          <a:p>
            <a:r>
              <a:rPr lang="de-DE" sz="915" b="1" baseline="0" dirty="0">
                <a:solidFill>
                  <a:schemeClr val="bg1"/>
                </a:solidFill>
                <a:effectLst/>
                <a:latin typeface="LMU CompatilFact" panose="02000500060000020003" pitchFamily="2" charset="0"/>
              </a:rPr>
              <a:t>G 25</a:t>
            </a:r>
          </a:p>
          <a:p>
            <a:r>
              <a:rPr lang="de-DE" sz="915" b="1" baseline="0" dirty="0">
                <a:solidFill>
                  <a:schemeClr val="bg1"/>
                </a:solidFill>
                <a:effectLst/>
                <a:latin typeface="LMU CompatilFact" panose="02000500060000020003" pitchFamily="2" charset="0"/>
              </a:rPr>
              <a:t>B 135</a:t>
            </a:r>
            <a:endParaRPr lang="de-DE" sz="915" baseline="0" dirty="0">
              <a:solidFill>
                <a:schemeClr val="bg1"/>
              </a:solidFill>
              <a:effectLst/>
              <a:latin typeface="LMU CompatilFact" panose="02000500060000020003" pitchFamily="2" charset="0"/>
            </a:endParaRPr>
          </a:p>
        </p:txBody>
      </p:sp>
      <p:sp>
        <p:nvSpPr>
          <p:cNvPr id="67" name="Rechteck 66">
            <a:extLst>
              <a:ext uri="{FF2B5EF4-FFF2-40B4-BE49-F238E27FC236}">
                <a16:creationId xmlns:a16="http://schemas.microsoft.com/office/drawing/2014/main" id="{1A10FA4C-181C-BD41-AD4E-730F52457796}"/>
              </a:ext>
            </a:extLst>
          </p:cNvPr>
          <p:cNvSpPr/>
          <p:nvPr userDrawn="1"/>
        </p:nvSpPr>
        <p:spPr>
          <a:xfrm>
            <a:off x="6354200" y="1485446"/>
            <a:ext cx="607189" cy="500399"/>
          </a:xfrm>
          <a:prstGeom prst="rect">
            <a:avLst/>
          </a:prstGeom>
          <a:solidFill>
            <a:schemeClr val="accent6"/>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915" b="1" baseline="0" dirty="0">
                <a:solidFill>
                  <a:schemeClr val="bg1"/>
                </a:solidFill>
                <a:effectLst/>
                <a:latin typeface="LMU CompatilFact" panose="02000500060000020003" pitchFamily="2" charset="0"/>
              </a:rPr>
              <a:t>R 140</a:t>
            </a:r>
          </a:p>
          <a:p>
            <a:r>
              <a:rPr lang="de-DE" sz="915" b="1" baseline="0" dirty="0">
                <a:solidFill>
                  <a:schemeClr val="bg1"/>
                </a:solidFill>
                <a:effectLst/>
                <a:latin typeface="LMU CompatilFact" panose="02000500060000020003" pitchFamily="2" charset="0"/>
              </a:rPr>
              <a:t>G 64</a:t>
            </a:r>
          </a:p>
          <a:p>
            <a:r>
              <a:rPr lang="de-DE" sz="915" b="1" baseline="0" dirty="0">
                <a:solidFill>
                  <a:schemeClr val="bg1"/>
                </a:solidFill>
                <a:effectLst/>
                <a:latin typeface="LMU CompatilFact" panose="02000500060000020003" pitchFamily="2" charset="0"/>
              </a:rPr>
              <a:t>B 145</a:t>
            </a:r>
            <a:endParaRPr lang="de-DE" sz="915" baseline="0" dirty="0">
              <a:solidFill>
                <a:schemeClr val="bg1"/>
              </a:solidFill>
              <a:effectLst/>
              <a:latin typeface="LMU CompatilFact" panose="02000500060000020003" pitchFamily="2" charset="0"/>
            </a:endParaRPr>
          </a:p>
        </p:txBody>
      </p:sp>
      <p:sp>
        <p:nvSpPr>
          <p:cNvPr id="68" name="Rechteck 67">
            <a:extLst>
              <a:ext uri="{FF2B5EF4-FFF2-40B4-BE49-F238E27FC236}">
                <a16:creationId xmlns:a16="http://schemas.microsoft.com/office/drawing/2014/main" id="{A2466A38-6ECC-DF4F-869F-B98502E2D6A6}"/>
              </a:ext>
            </a:extLst>
          </p:cNvPr>
          <p:cNvSpPr/>
          <p:nvPr userDrawn="1"/>
        </p:nvSpPr>
        <p:spPr>
          <a:xfrm>
            <a:off x="5486692" y="1485446"/>
            <a:ext cx="607189" cy="500399"/>
          </a:xfrm>
          <a:prstGeom prst="rect">
            <a:avLst/>
          </a:prstGeom>
          <a:solidFill>
            <a:schemeClr val="accent5"/>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915" b="1" baseline="0" dirty="0">
                <a:solidFill>
                  <a:schemeClr val="bg1"/>
                </a:solidFill>
                <a:effectLst/>
                <a:latin typeface="LMU CompatilFact" panose="02000500060000020003" pitchFamily="2" charset="0"/>
              </a:rPr>
              <a:t>R 100</a:t>
            </a:r>
          </a:p>
          <a:p>
            <a:r>
              <a:rPr lang="de-DE" sz="915" b="1" baseline="0" dirty="0">
                <a:solidFill>
                  <a:schemeClr val="bg1"/>
                </a:solidFill>
                <a:effectLst/>
                <a:latin typeface="LMU CompatilFact" panose="02000500060000020003" pitchFamily="2" charset="0"/>
              </a:rPr>
              <a:t>G 59</a:t>
            </a:r>
          </a:p>
          <a:p>
            <a:r>
              <a:rPr lang="de-DE" sz="915" b="1" baseline="0" dirty="0">
                <a:solidFill>
                  <a:schemeClr val="bg1"/>
                </a:solidFill>
                <a:effectLst/>
                <a:latin typeface="LMU CompatilFact" panose="02000500060000020003" pitchFamily="2" charset="0"/>
              </a:rPr>
              <a:t>B 227</a:t>
            </a:r>
            <a:endParaRPr lang="de-DE" sz="915" baseline="0" dirty="0">
              <a:solidFill>
                <a:schemeClr val="bg1"/>
              </a:solidFill>
              <a:effectLst/>
              <a:latin typeface="LMU CompatilFact" panose="02000500060000020003" pitchFamily="2" charset="0"/>
            </a:endParaRPr>
          </a:p>
        </p:txBody>
      </p:sp>
      <p:sp>
        <p:nvSpPr>
          <p:cNvPr id="69" name="Rechteck 68">
            <a:extLst>
              <a:ext uri="{FF2B5EF4-FFF2-40B4-BE49-F238E27FC236}">
                <a16:creationId xmlns:a16="http://schemas.microsoft.com/office/drawing/2014/main" id="{59F62C27-0EB2-5442-90B6-6A8F0C17931E}"/>
              </a:ext>
            </a:extLst>
          </p:cNvPr>
          <p:cNvSpPr/>
          <p:nvPr userDrawn="1"/>
        </p:nvSpPr>
        <p:spPr>
          <a:xfrm>
            <a:off x="7222141" y="1485446"/>
            <a:ext cx="607189" cy="500399"/>
          </a:xfrm>
          <a:prstGeom prst="rect">
            <a:avLst/>
          </a:prstGeom>
          <a:solidFill>
            <a:srgbClr val="DC0D15"/>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915" b="1" baseline="0" dirty="0">
                <a:solidFill>
                  <a:schemeClr val="bg1"/>
                </a:solidFill>
                <a:effectLst/>
                <a:latin typeface="LMU CompatilFact" panose="02000500060000020003" pitchFamily="2" charset="0"/>
              </a:rPr>
              <a:t>R 215</a:t>
            </a:r>
          </a:p>
          <a:p>
            <a:r>
              <a:rPr lang="de-DE" sz="915" b="1" baseline="0" dirty="0">
                <a:solidFill>
                  <a:schemeClr val="bg1"/>
                </a:solidFill>
                <a:effectLst/>
                <a:latin typeface="LMU CompatilFact" panose="02000500060000020003" pitchFamily="2" charset="0"/>
              </a:rPr>
              <a:t>G 25</a:t>
            </a:r>
          </a:p>
          <a:p>
            <a:r>
              <a:rPr lang="de-DE" sz="915" b="1" baseline="0" dirty="0">
                <a:solidFill>
                  <a:schemeClr val="bg1"/>
                </a:solidFill>
                <a:effectLst/>
                <a:latin typeface="LMU CompatilFact" panose="02000500060000020003" pitchFamily="2" charset="0"/>
              </a:rPr>
              <a:t>B 25</a:t>
            </a:r>
            <a:endParaRPr lang="de-DE" sz="915" baseline="0" dirty="0">
              <a:solidFill>
                <a:schemeClr val="bg1"/>
              </a:solidFill>
              <a:effectLst/>
              <a:latin typeface="LMU CompatilFact" panose="02000500060000020003" pitchFamily="2" charset="0"/>
            </a:endParaRPr>
          </a:p>
        </p:txBody>
      </p:sp>
      <p:sp>
        <p:nvSpPr>
          <p:cNvPr id="70" name="Rechteck 69">
            <a:extLst>
              <a:ext uri="{FF2B5EF4-FFF2-40B4-BE49-F238E27FC236}">
                <a16:creationId xmlns:a16="http://schemas.microsoft.com/office/drawing/2014/main" id="{5B9B3239-0231-A24D-B42D-624E409B3D20}"/>
              </a:ext>
            </a:extLst>
          </p:cNvPr>
          <p:cNvSpPr/>
          <p:nvPr userDrawn="1"/>
        </p:nvSpPr>
        <p:spPr>
          <a:xfrm>
            <a:off x="4619184" y="2091158"/>
            <a:ext cx="607188" cy="123111"/>
          </a:xfrm>
          <a:prstGeom prst="rect">
            <a:avLst/>
          </a:prstGeom>
        </p:spPr>
        <p:txBody>
          <a:bodyPr wrap="square" lIns="0" tIns="0" rIns="0" bIns="0">
            <a:spAutoFit/>
          </a:bodyPr>
          <a:lstStyle/>
          <a:p>
            <a:r>
              <a:rPr lang="de-DE" sz="800" b="1" baseline="0" dirty="0">
                <a:solidFill>
                  <a:schemeClr val="tx2"/>
                </a:solidFill>
                <a:effectLst/>
                <a:latin typeface="Arial" panose="020B0604020202020204" pitchFamily="34" charset="0"/>
              </a:rPr>
              <a:t>Akzent Blau</a:t>
            </a:r>
            <a:endParaRPr lang="de-DE" sz="800" baseline="0" dirty="0">
              <a:solidFill>
                <a:schemeClr val="tx2"/>
              </a:solidFill>
              <a:effectLst/>
              <a:latin typeface="Arial" panose="020B0604020202020204" pitchFamily="34" charset="0"/>
            </a:endParaRPr>
          </a:p>
        </p:txBody>
      </p:sp>
      <p:sp>
        <p:nvSpPr>
          <p:cNvPr id="71" name="Rechteck 70">
            <a:extLst>
              <a:ext uri="{FF2B5EF4-FFF2-40B4-BE49-F238E27FC236}">
                <a16:creationId xmlns:a16="http://schemas.microsoft.com/office/drawing/2014/main" id="{D90492F4-04D9-0D48-A32F-3E322C29483A}"/>
              </a:ext>
            </a:extLst>
          </p:cNvPr>
          <p:cNvSpPr/>
          <p:nvPr userDrawn="1"/>
        </p:nvSpPr>
        <p:spPr>
          <a:xfrm>
            <a:off x="5486691" y="2091158"/>
            <a:ext cx="705915" cy="123111"/>
          </a:xfrm>
          <a:prstGeom prst="rect">
            <a:avLst/>
          </a:prstGeom>
        </p:spPr>
        <p:txBody>
          <a:bodyPr wrap="square" lIns="0" tIns="0" rIns="0" bIns="0">
            <a:spAutoFit/>
          </a:bodyPr>
          <a:lstStyle/>
          <a:p>
            <a:r>
              <a:rPr lang="de-DE" sz="800" b="1" baseline="0" dirty="0">
                <a:solidFill>
                  <a:schemeClr val="tx2"/>
                </a:solidFill>
                <a:effectLst/>
                <a:latin typeface="Arial" panose="020B0604020202020204" pitchFamily="34" charset="0"/>
              </a:rPr>
              <a:t>Akzent Cyan</a:t>
            </a:r>
            <a:endParaRPr lang="de-DE" sz="800" baseline="0" dirty="0">
              <a:solidFill>
                <a:schemeClr val="tx2"/>
              </a:solidFill>
              <a:effectLst/>
              <a:latin typeface="Arial" panose="020B0604020202020204" pitchFamily="34" charset="0"/>
            </a:endParaRPr>
          </a:p>
        </p:txBody>
      </p:sp>
      <p:sp>
        <p:nvSpPr>
          <p:cNvPr id="72" name="Rechteck 71">
            <a:extLst>
              <a:ext uri="{FF2B5EF4-FFF2-40B4-BE49-F238E27FC236}">
                <a16:creationId xmlns:a16="http://schemas.microsoft.com/office/drawing/2014/main" id="{0C3949AB-62CF-6643-83F3-F76B12005678}"/>
              </a:ext>
            </a:extLst>
          </p:cNvPr>
          <p:cNvSpPr/>
          <p:nvPr userDrawn="1"/>
        </p:nvSpPr>
        <p:spPr>
          <a:xfrm>
            <a:off x="6363616" y="2091157"/>
            <a:ext cx="705914" cy="123111"/>
          </a:xfrm>
          <a:prstGeom prst="rect">
            <a:avLst/>
          </a:prstGeom>
        </p:spPr>
        <p:txBody>
          <a:bodyPr wrap="square" lIns="0" tIns="0" rIns="0" bIns="0">
            <a:spAutoFit/>
          </a:bodyPr>
          <a:lstStyle/>
          <a:p>
            <a:r>
              <a:rPr lang="de-DE" sz="800" b="1" baseline="0" dirty="0">
                <a:solidFill>
                  <a:schemeClr val="tx2"/>
                </a:solidFill>
                <a:effectLst/>
                <a:latin typeface="Arial" panose="020B0604020202020204" pitchFamily="34" charset="0"/>
              </a:rPr>
              <a:t>Akzent Violett</a:t>
            </a:r>
            <a:endParaRPr lang="de-DE" sz="800" baseline="0" dirty="0">
              <a:solidFill>
                <a:schemeClr val="tx2"/>
              </a:solidFill>
              <a:effectLst/>
              <a:latin typeface="Arial" panose="020B0604020202020204" pitchFamily="34" charset="0"/>
            </a:endParaRPr>
          </a:p>
        </p:txBody>
      </p:sp>
      <p:sp>
        <p:nvSpPr>
          <p:cNvPr id="73" name="Rechteck 72">
            <a:extLst>
              <a:ext uri="{FF2B5EF4-FFF2-40B4-BE49-F238E27FC236}">
                <a16:creationId xmlns:a16="http://schemas.microsoft.com/office/drawing/2014/main" id="{3CD1B9CD-D09C-5D4A-B064-6355897E2041}"/>
              </a:ext>
            </a:extLst>
          </p:cNvPr>
          <p:cNvSpPr/>
          <p:nvPr userDrawn="1"/>
        </p:nvSpPr>
        <p:spPr>
          <a:xfrm>
            <a:off x="7225291" y="2091158"/>
            <a:ext cx="607188" cy="123111"/>
          </a:xfrm>
          <a:prstGeom prst="rect">
            <a:avLst/>
          </a:prstGeom>
        </p:spPr>
        <p:txBody>
          <a:bodyPr wrap="square" lIns="0" tIns="0" rIns="0" bIns="0">
            <a:spAutoFit/>
          </a:bodyPr>
          <a:lstStyle/>
          <a:p>
            <a:r>
              <a:rPr lang="de-DE" sz="800" b="1" baseline="0" dirty="0">
                <a:solidFill>
                  <a:schemeClr val="tx2"/>
                </a:solidFill>
                <a:effectLst/>
                <a:latin typeface="Arial" panose="020B0604020202020204" pitchFamily="34" charset="0"/>
              </a:rPr>
              <a:t>Akzent Rot</a:t>
            </a:r>
            <a:endParaRPr lang="de-DE" sz="800" baseline="0" dirty="0">
              <a:solidFill>
                <a:schemeClr val="tx2"/>
              </a:solidFill>
              <a:effectLst/>
              <a:latin typeface="Arial" panose="020B0604020202020204" pitchFamily="34" charset="0"/>
            </a:endParaRPr>
          </a:p>
        </p:txBody>
      </p:sp>
      <p:sp>
        <p:nvSpPr>
          <p:cNvPr id="74" name="Rechteck 73">
            <a:extLst>
              <a:ext uri="{FF2B5EF4-FFF2-40B4-BE49-F238E27FC236}">
                <a16:creationId xmlns:a16="http://schemas.microsoft.com/office/drawing/2014/main" id="{E0B457DF-BD61-044B-ACA4-342889CA02A1}"/>
              </a:ext>
            </a:extLst>
          </p:cNvPr>
          <p:cNvSpPr/>
          <p:nvPr userDrawn="1"/>
        </p:nvSpPr>
        <p:spPr>
          <a:xfrm>
            <a:off x="4619182" y="2490933"/>
            <a:ext cx="607189" cy="500399"/>
          </a:xfrm>
          <a:prstGeom prst="rect">
            <a:avLst/>
          </a:prstGeom>
          <a:solidFill>
            <a:srgbClr val="F18700"/>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915" b="1" baseline="0" dirty="0">
                <a:solidFill>
                  <a:schemeClr val="bg1"/>
                </a:solidFill>
                <a:effectLst/>
                <a:latin typeface="LMU CompatilFact" panose="02000500060000020003" pitchFamily="2" charset="0"/>
              </a:rPr>
              <a:t>R 241</a:t>
            </a:r>
          </a:p>
          <a:p>
            <a:r>
              <a:rPr lang="de-DE" sz="915" b="1" baseline="0" dirty="0">
                <a:solidFill>
                  <a:schemeClr val="bg1"/>
                </a:solidFill>
                <a:effectLst/>
                <a:latin typeface="LMU CompatilFact" panose="02000500060000020003" pitchFamily="2" charset="0"/>
              </a:rPr>
              <a:t>G 135</a:t>
            </a:r>
          </a:p>
          <a:p>
            <a:r>
              <a:rPr lang="de-DE" sz="915" b="1" baseline="0" dirty="0">
                <a:solidFill>
                  <a:schemeClr val="bg1"/>
                </a:solidFill>
                <a:effectLst/>
                <a:latin typeface="LMU CompatilFact" panose="02000500060000020003" pitchFamily="2" charset="0"/>
              </a:rPr>
              <a:t>B 0</a:t>
            </a:r>
            <a:endParaRPr lang="de-DE" sz="915" baseline="0" dirty="0">
              <a:solidFill>
                <a:schemeClr val="bg1"/>
              </a:solidFill>
              <a:effectLst/>
              <a:latin typeface="LMU CompatilFact" panose="02000500060000020003" pitchFamily="2" charset="0"/>
            </a:endParaRPr>
          </a:p>
        </p:txBody>
      </p:sp>
      <p:sp>
        <p:nvSpPr>
          <p:cNvPr id="75" name="Rechteck 74">
            <a:extLst>
              <a:ext uri="{FF2B5EF4-FFF2-40B4-BE49-F238E27FC236}">
                <a16:creationId xmlns:a16="http://schemas.microsoft.com/office/drawing/2014/main" id="{4931D8B5-D9AB-D547-B4C3-602A0499C239}"/>
              </a:ext>
            </a:extLst>
          </p:cNvPr>
          <p:cNvSpPr/>
          <p:nvPr userDrawn="1"/>
        </p:nvSpPr>
        <p:spPr>
          <a:xfrm>
            <a:off x="4619184" y="3096644"/>
            <a:ext cx="867508" cy="123111"/>
          </a:xfrm>
          <a:prstGeom prst="rect">
            <a:avLst/>
          </a:prstGeom>
        </p:spPr>
        <p:txBody>
          <a:bodyPr wrap="square" lIns="0" tIns="0" rIns="0" bIns="0">
            <a:spAutoFit/>
          </a:bodyPr>
          <a:lstStyle/>
          <a:p>
            <a:r>
              <a:rPr lang="de-DE" sz="800" b="1" baseline="0" dirty="0">
                <a:solidFill>
                  <a:schemeClr val="tx2"/>
                </a:solidFill>
                <a:effectLst/>
                <a:latin typeface="Arial" panose="020B0604020202020204" pitchFamily="34" charset="0"/>
              </a:rPr>
              <a:t>Akzent Orange</a:t>
            </a:r>
          </a:p>
        </p:txBody>
      </p:sp>
      <p:sp>
        <p:nvSpPr>
          <p:cNvPr id="2" name="Titel 1">
            <a:extLst>
              <a:ext uri="{FF2B5EF4-FFF2-40B4-BE49-F238E27FC236}">
                <a16:creationId xmlns:a16="http://schemas.microsoft.com/office/drawing/2014/main" id="{48565346-2219-4849-9A7A-79720DD0362B}"/>
              </a:ext>
            </a:extLst>
          </p:cNvPr>
          <p:cNvSpPr>
            <a:spLocks noGrp="1"/>
          </p:cNvSpPr>
          <p:nvPr>
            <p:ph type="title" hasCustomPrompt="1"/>
          </p:nvPr>
        </p:nvSpPr>
        <p:spPr>
          <a:xfrm>
            <a:off x="2177818" y="444257"/>
            <a:ext cx="9571269" cy="1049985"/>
          </a:xfrm>
          <a:prstGeom prst="rect">
            <a:avLst/>
          </a:prstGeom>
        </p:spPr>
        <p:txBody>
          <a:bodyPr/>
          <a:lstStyle>
            <a:lvl1pPr marL="0" indent="0">
              <a:buFont typeface="Arial" panose="020B0604020202020204" pitchFamily="34" charset="0"/>
              <a:buNone/>
              <a:defRPr sz="2200" b="1"/>
            </a:lvl1pPr>
          </a:lstStyle>
          <a:p>
            <a:r>
              <a:rPr lang="de-DE" dirty="0"/>
              <a:t>Farbübersicht</a:t>
            </a:r>
          </a:p>
        </p:txBody>
      </p:sp>
    </p:spTree>
    <p:extLst>
      <p:ext uri="{BB962C8B-B14F-4D97-AF65-F5344CB8AC3E}">
        <p14:creationId xmlns:p14="http://schemas.microsoft.com/office/powerpoint/2010/main" val="27746805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el_mit_Inhalt">
    <p:spTree>
      <p:nvGrpSpPr>
        <p:cNvPr id="1" name=""/>
        <p:cNvGrpSpPr/>
        <p:nvPr/>
      </p:nvGrpSpPr>
      <p:grpSpPr>
        <a:xfrm>
          <a:off x="0" y="0"/>
          <a:ext cx="0" cy="0"/>
          <a:chOff x="0" y="0"/>
          <a:chExt cx="0" cy="0"/>
        </a:xfrm>
      </p:grpSpPr>
      <p:sp>
        <p:nvSpPr>
          <p:cNvPr id="3" name="Foliennummernplatzhalter 5">
            <a:extLst>
              <a:ext uri="{FF2B5EF4-FFF2-40B4-BE49-F238E27FC236}">
                <a16:creationId xmlns:a16="http://schemas.microsoft.com/office/drawing/2014/main" id="{F2973FF0-2276-5A4B-B95B-42413B8BD476}"/>
              </a:ext>
            </a:extLst>
          </p:cNvPr>
          <p:cNvSpPr>
            <a:spLocks noGrp="1"/>
          </p:cNvSpPr>
          <p:nvPr>
            <p:ph type="sldNum" sz="quarter" idx="4"/>
          </p:nvPr>
        </p:nvSpPr>
        <p:spPr>
          <a:xfrm>
            <a:off x="446400" y="6426773"/>
            <a:ext cx="720000" cy="270000"/>
          </a:xfrm>
          <a:prstGeom prst="rect">
            <a:avLst/>
          </a:prstGeom>
        </p:spPr>
        <p:txBody>
          <a:bodyPr vert="horz" lIns="0" tIns="0" rIns="0" bIns="0" rtlCol="0" anchor="t" anchorCtr="0"/>
          <a:lstStyle>
            <a:lvl1pPr algn="l">
              <a:defRPr sz="1200" b="1" i="0" baseline="0">
                <a:solidFill>
                  <a:schemeClr val="tx1"/>
                </a:solidFill>
                <a:latin typeface="Arial" panose="020B0604020202020204" pitchFamily="34" charset="0"/>
              </a:defRPr>
            </a:lvl1pPr>
          </a:lstStyle>
          <a:p>
            <a:pPr algn="l"/>
            <a:fld id="{3889EAAA-2A39-E347-B0AA-909793490C00}" type="slidenum">
              <a:rPr lang="de-DE" smtClean="0"/>
              <a:pPr/>
              <a:t>‹Nr.›</a:t>
            </a:fld>
            <a:endParaRPr lang="de-DE" dirty="0"/>
          </a:p>
        </p:txBody>
      </p:sp>
      <p:sp>
        <p:nvSpPr>
          <p:cNvPr id="2" name="Titel 1">
            <a:extLst>
              <a:ext uri="{FF2B5EF4-FFF2-40B4-BE49-F238E27FC236}">
                <a16:creationId xmlns:a16="http://schemas.microsoft.com/office/drawing/2014/main" id="{48565346-2219-4849-9A7A-79720DD0362B}"/>
              </a:ext>
            </a:extLst>
          </p:cNvPr>
          <p:cNvSpPr>
            <a:spLocks noGrp="1"/>
          </p:cNvSpPr>
          <p:nvPr>
            <p:ph type="title" hasCustomPrompt="1"/>
          </p:nvPr>
        </p:nvSpPr>
        <p:spPr>
          <a:xfrm>
            <a:off x="2180492" y="444257"/>
            <a:ext cx="9568595" cy="1049985"/>
          </a:xfrm>
          <a:prstGeom prst="rect">
            <a:avLst/>
          </a:prstGeom>
        </p:spPr>
        <p:txBody>
          <a:bodyPr/>
          <a:lstStyle>
            <a:lvl1pPr marL="0" indent="0">
              <a:buFont typeface="Arial" panose="020B0604020202020204" pitchFamily="34" charset="0"/>
              <a:buNone/>
              <a:defRPr sz="2200" b="1"/>
            </a:lvl1pPr>
          </a:lstStyle>
          <a:p>
            <a:r>
              <a:rPr lang="de-DE" dirty="0"/>
              <a:t>Titel mit Inhalt</a:t>
            </a:r>
          </a:p>
        </p:txBody>
      </p:sp>
      <p:sp>
        <p:nvSpPr>
          <p:cNvPr id="5" name="Inhaltsplatzhalter 4">
            <a:extLst>
              <a:ext uri="{FF2B5EF4-FFF2-40B4-BE49-F238E27FC236}">
                <a16:creationId xmlns:a16="http://schemas.microsoft.com/office/drawing/2014/main" id="{DBEFC134-44F4-4ACC-9EF7-B0CCCECBE3AE}"/>
              </a:ext>
            </a:extLst>
          </p:cNvPr>
          <p:cNvSpPr>
            <a:spLocks noGrp="1"/>
          </p:cNvSpPr>
          <p:nvPr>
            <p:ph sz="quarter" idx="10"/>
          </p:nvPr>
        </p:nvSpPr>
        <p:spPr>
          <a:xfrm>
            <a:off x="446088" y="1484313"/>
            <a:ext cx="11303000" cy="4929187"/>
          </a:xfrm>
          <a:prstGeom prst="rect">
            <a:avLst/>
          </a:prstGeom>
        </p:spPr>
        <p:txBody>
          <a:bodyPr/>
          <a:lstStyle>
            <a:lvl1pPr>
              <a:buClr>
                <a:schemeClr val="tx1"/>
              </a:buClr>
              <a:defRPr>
                <a:solidFill>
                  <a:srgbClr val="616468"/>
                </a:solidFill>
              </a:defRPr>
            </a:lvl1pPr>
            <a:lvl2pPr>
              <a:buClr>
                <a:schemeClr val="tx1"/>
              </a:buClr>
              <a:defRPr>
                <a:solidFill>
                  <a:srgbClr val="616468"/>
                </a:solidFill>
              </a:defRPr>
            </a:lvl2pPr>
            <a:lvl3pPr>
              <a:buClr>
                <a:schemeClr val="tx1"/>
              </a:buClr>
              <a:defRPr>
                <a:solidFill>
                  <a:srgbClr val="616468"/>
                </a:solidFill>
              </a:defRPr>
            </a:lvl3pPr>
            <a:lvl4pPr>
              <a:buClr>
                <a:schemeClr val="tx1"/>
              </a:buClr>
              <a:defRPr>
                <a:solidFill>
                  <a:srgbClr val="616468"/>
                </a:solidFill>
              </a:defRPr>
            </a:lvl4pPr>
            <a:lvl5pPr>
              <a:buClr>
                <a:schemeClr val="tx1"/>
              </a:buClr>
              <a:defRPr>
                <a:solidFill>
                  <a:srgbClr val="616468"/>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5953588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ur_Titel">
    <p:spTree>
      <p:nvGrpSpPr>
        <p:cNvPr id="1" name=""/>
        <p:cNvGrpSpPr/>
        <p:nvPr/>
      </p:nvGrpSpPr>
      <p:grpSpPr>
        <a:xfrm>
          <a:off x="0" y="0"/>
          <a:ext cx="0" cy="0"/>
          <a:chOff x="0" y="0"/>
          <a:chExt cx="0" cy="0"/>
        </a:xfrm>
      </p:grpSpPr>
      <p:sp>
        <p:nvSpPr>
          <p:cNvPr id="3" name="Foliennummernplatzhalter 5">
            <a:extLst>
              <a:ext uri="{FF2B5EF4-FFF2-40B4-BE49-F238E27FC236}">
                <a16:creationId xmlns:a16="http://schemas.microsoft.com/office/drawing/2014/main" id="{F2973FF0-2276-5A4B-B95B-42413B8BD476}"/>
              </a:ext>
            </a:extLst>
          </p:cNvPr>
          <p:cNvSpPr>
            <a:spLocks noGrp="1"/>
          </p:cNvSpPr>
          <p:nvPr>
            <p:ph type="sldNum" sz="quarter" idx="4"/>
          </p:nvPr>
        </p:nvSpPr>
        <p:spPr>
          <a:xfrm>
            <a:off x="446400" y="6426773"/>
            <a:ext cx="720000" cy="270000"/>
          </a:xfrm>
          <a:prstGeom prst="rect">
            <a:avLst/>
          </a:prstGeom>
        </p:spPr>
        <p:txBody>
          <a:bodyPr vert="horz" lIns="0" tIns="0" rIns="0" bIns="0" rtlCol="0" anchor="t" anchorCtr="0"/>
          <a:lstStyle>
            <a:lvl1pPr algn="l">
              <a:defRPr sz="1200" b="1" i="0" baseline="0">
                <a:solidFill>
                  <a:schemeClr val="tx1"/>
                </a:solidFill>
                <a:latin typeface="Arial" panose="020B0604020202020204" pitchFamily="34" charset="0"/>
              </a:defRPr>
            </a:lvl1pPr>
          </a:lstStyle>
          <a:p>
            <a:pPr algn="l"/>
            <a:fld id="{3889EAAA-2A39-E347-B0AA-909793490C00}" type="slidenum">
              <a:rPr lang="de-DE" smtClean="0"/>
              <a:pPr/>
              <a:t>‹Nr.›</a:t>
            </a:fld>
            <a:endParaRPr lang="de-DE" dirty="0"/>
          </a:p>
        </p:txBody>
      </p:sp>
      <p:sp>
        <p:nvSpPr>
          <p:cNvPr id="2" name="Titel 1">
            <a:extLst>
              <a:ext uri="{FF2B5EF4-FFF2-40B4-BE49-F238E27FC236}">
                <a16:creationId xmlns:a16="http://schemas.microsoft.com/office/drawing/2014/main" id="{48565346-2219-4849-9A7A-79720DD0362B}"/>
              </a:ext>
            </a:extLst>
          </p:cNvPr>
          <p:cNvSpPr>
            <a:spLocks noGrp="1"/>
          </p:cNvSpPr>
          <p:nvPr>
            <p:ph type="title" hasCustomPrompt="1"/>
          </p:nvPr>
        </p:nvSpPr>
        <p:spPr>
          <a:xfrm>
            <a:off x="2171700" y="444257"/>
            <a:ext cx="9577387" cy="1049985"/>
          </a:xfrm>
          <a:prstGeom prst="rect">
            <a:avLst/>
          </a:prstGeom>
        </p:spPr>
        <p:txBody>
          <a:bodyPr/>
          <a:lstStyle>
            <a:lvl1pPr marL="0" indent="0">
              <a:buFont typeface="Arial" panose="020B0604020202020204" pitchFamily="34" charset="0"/>
              <a:buNone/>
              <a:defRPr sz="2200" b="1"/>
            </a:lvl1pPr>
          </a:lstStyle>
          <a:p>
            <a:r>
              <a:rPr lang="de-DE" dirty="0"/>
              <a:t>Nur Titel</a:t>
            </a:r>
          </a:p>
        </p:txBody>
      </p:sp>
    </p:spTree>
    <p:extLst>
      <p:ext uri="{BB962C8B-B14F-4D97-AF65-F5344CB8AC3E}">
        <p14:creationId xmlns:p14="http://schemas.microsoft.com/office/powerpoint/2010/main" val="6102480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ücktitel">
    <p:spTree>
      <p:nvGrpSpPr>
        <p:cNvPr id="1" name=""/>
        <p:cNvGrpSpPr/>
        <p:nvPr/>
      </p:nvGrpSpPr>
      <p:grpSpPr>
        <a:xfrm>
          <a:off x="0" y="0"/>
          <a:ext cx="0" cy="0"/>
          <a:chOff x="0" y="0"/>
          <a:chExt cx="0" cy="0"/>
        </a:xfrm>
      </p:grpSpPr>
      <p:sp>
        <p:nvSpPr>
          <p:cNvPr id="4" name="Textplatzhalter 4">
            <a:extLst>
              <a:ext uri="{FF2B5EF4-FFF2-40B4-BE49-F238E27FC236}">
                <a16:creationId xmlns:a16="http://schemas.microsoft.com/office/drawing/2014/main" id="{63CEC714-79BB-CB4B-8FB7-5903011CD8B2}"/>
              </a:ext>
            </a:extLst>
          </p:cNvPr>
          <p:cNvSpPr>
            <a:spLocks noGrp="1"/>
          </p:cNvSpPr>
          <p:nvPr>
            <p:ph type="body" sz="quarter" idx="11" hasCustomPrompt="1"/>
          </p:nvPr>
        </p:nvSpPr>
        <p:spPr>
          <a:xfrm>
            <a:off x="446400" y="5184000"/>
            <a:ext cx="5649600" cy="1276350"/>
          </a:xfrm>
          <a:prstGeom prst="rect">
            <a:avLst/>
          </a:prstGeom>
        </p:spPr>
        <p:txBody>
          <a:bodyPr lIns="0" tIns="0" rIns="0" bIns="0" anchor="b" anchorCtr="0"/>
          <a:lstStyle>
            <a:lvl1pPr marL="0" indent="0" fontAlgn="b">
              <a:lnSpc>
                <a:spcPts val="1800"/>
              </a:lnSpc>
              <a:spcBef>
                <a:spcPts val="0"/>
              </a:spcBef>
              <a:buFontTx/>
              <a:buNone/>
              <a:defRPr sz="1600" b="1" i="0" baseline="0">
                <a:solidFill>
                  <a:schemeClr val="bg1"/>
                </a:solidFill>
                <a:latin typeface="Arial" panose="020B0604020202020204" pitchFamily="34" charset="0"/>
              </a:defRPr>
            </a:lvl1pPr>
            <a:lvl2pPr>
              <a:defRPr sz="1600" b="1" i="0" baseline="0">
                <a:solidFill>
                  <a:schemeClr val="bg1"/>
                </a:solidFill>
                <a:latin typeface="Arial" panose="020B0604020202020204" pitchFamily="34" charset="0"/>
              </a:defRPr>
            </a:lvl2pPr>
            <a:lvl3pPr>
              <a:defRPr sz="1600" b="1" i="0" baseline="0">
                <a:solidFill>
                  <a:schemeClr val="bg1"/>
                </a:solidFill>
                <a:latin typeface="Arial" panose="020B0604020202020204" pitchFamily="34" charset="0"/>
              </a:defRPr>
            </a:lvl3pPr>
            <a:lvl4pPr>
              <a:defRPr sz="1600" b="1" i="0" baseline="0">
                <a:solidFill>
                  <a:schemeClr val="bg1"/>
                </a:solidFill>
                <a:latin typeface="Arial" panose="020B0604020202020204" pitchFamily="34" charset="0"/>
              </a:defRPr>
            </a:lvl4pPr>
            <a:lvl5pPr>
              <a:defRPr sz="1600" b="1" i="0" baseline="0">
                <a:solidFill>
                  <a:schemeClr val="bg1"/>
                </a:solidFill>
                <a:latin typeface="Arial" panose="020B0604020202020204" pitchFamily="34" charset="0"/>
              </a:defRPr>
            </a:lvl5pPr>
          </a:lstStyle>
          <a:p>
            <a:r>
              <a:rPr lang="de-DE" b="1" dirty="0">
                <a:effectLst/>
                <a:latin typeface="Arial" panose="020B0604020202020204" pitchFamily="34" charset="0"/>
              </a:rPr>
              <a:t>Absendername </a:t>
            </a:r>
            <a:br>
              <a:rPr lang="de-DE" b="1" dirty="0">
                <a:effectLst/>
                <a:latin typeface="Arial" panose="020B0604020202020204" pitchFamily="34" charset="0"/>
              </a:rPr>
            </a:br>
            <a:r>
              <a:rPr lang="de-DE" b="1" dirty="0">
                <a:effectLst/>
                <a:latin typeface="Arial" panose="020B0604020202020204" pitchFamily="34" charset="0"/>
              </a:rPr>
              <a:t>Musterstraße 00 · 80000 München · Tel. +49 89 0000 0000 </a:t>
            </a:r>
            <a:br>
              <a:rPr lang="de-DE" b="1" dirty="0">
                <a:effectLst/>
                <a:latin typeface="Arial" panose="020B0604020202020204" pitchFamily="34" charset="0"/>
              </a:rPr>
            </a:br>
            <a:r>
              <a:rPr lang="de-DE" b="1" dirty="0" err="1">
                <a:effectLst/>
                <a:latin typeface="Arial" panose="020B0604020202020204" pitchFamily="34" charset="0"/>
              </a:rPr>
              <a:t>info@musterdomain.de</a:t>
            </a:r>
            <a:r>
              <a:rPr lang="de-DE" b="1" dirty="0">
                <a:effectLst/>
                <a:latin typeface="Arial" panose="020B0604020202020204" pitchFamily="34" charset="0"/>
              </a:rPr>
              <a:t> · </a:t>
            </a:r>
            <a:r>
              <a:rPr lang="de-DE" b="1" dirty="0" err="1">
                <a:effectLst/>
                <a:latin typeface="Arial" panose="020B0604020202020204" pitchFamily="34" charset="0"/>
              </a:rPr>
              <a:t>www.musterdomain.de</a:t>
            </a:r>
            <a:endParaRPr lang="de-DE" dirty="0">
              <a:effectLst/>
              <a:latin typeface="Arial" panose="020B0604020202020204" pitchFamily="34" charset="0"/>
            </a:endParaRPr>
          </a:p>
        </p:txBody>
      </p:sp>
      <p:pic>
        <p:nvPicPr>
          <p:cNvPr id="5" name="Grafik 4">
            <a:extLst>
              <a:ext uri="{FF2B5EF4-FFF2-40B4-BE49-F238E27FC236}">
                <a16:creationId xmlns:a16="http://schemas.microsoft.com/office/drawing/2014/main" id="{DCD72F1F-1A49-6848-A8CB-5DD9EC0B6D6C}"/>
              </a:ext>
            </a:extLst>
          </p:cNvPr>
          <p:cNvPicPr>
            <a:picLocks noChangeAspect="1"/>
          </p:cNvPicPr>
          <p:nvPr userDrawn="1"/>
        </p:nvPicPr>
        <p:blipFill>
          <a:blip r:embed="rId2">
            <a:alphaModFix amt="25000"/>
          </a:blip>
          <a:stretch>
            <a:fillRect/>
          </a:stretch>
        </p:blipFill>
        <p:spPr>
          <a:xfrm>
            <a:off x="8648700" y="2743200"/>
            <a:ext cx="3543300" cy="4114800"/>
          </a:xfrm>
          <a:prstGeom prst="rect">
            <a:avLst/>
          </a:prstGeom>
        </p:spPr>
      </p:pic>
    </p:spTree>
    <p:extLst>
      <p:ext uri="{BB962C8B-B14F-4D97-AF65-F5344CB8AC3E}">
        <p14:creationId xmlns:p14="http://schemas.microsoft.com/office/powerpoint/2010/main" val="10997834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theme" Target="../theme/theme2.xml"/><Relationship Id="rId1" Type="http://schemas.openxmlformats.org/officeDocument/2006/relationships/slideLayout" Target="../slideLayouts/slideLayout7.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3.xml"/><Relationship Id="rId1" Type="http://schemas.openxmlformats.org/officeDocument/2006/relationships/slideLayout" Target="../slideLayouts/slideLayout8.xml"/><Relationship Id="rId4" Type="http://schemas.openxmlformats.org/officeDocument/2006/relationships/image" Target="../media/image5.emf"/></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image" Target="../media/image5.emf"/><Relationship Id="rId5" Type="http://schemas.openxmlformats.org/officeDocument/2006/relationships/theme" Target="../theme/theme4.xml"/><Relationship Id="rId4" Type="http://schemas.openxmlformats.org/officeDocument/2006/relationships/slideLayout" Target="../slideLayouts/slideLayout12.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theme" Target="../theme/theme5.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DFD8EF26-FA82-6D40-93F2-70EAE952FA46}"/>
              </a:ext>
            </a:extLst>
          </p:cNvPr>
          <p:cNvSpPr/>
          <p:nvPr userDrawn="1"/>
        </p:nvSpPr>
        <p:spPr>
          <a:xfrm>
            <a:off x="1" y="1483200"/>
            <a:ext cx="5376454" cy="5374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14" name="Grafik 13">
            <a:extLst>
              <a:ext uri="{FF2B5EF4-FFF2-40B4-BE49-F238E27FC236}">
                <a16:creationId xmlns:a16="http://schemas.microsoft.com/office/drawing/2014/main" id="{DA465598-6EE5-EE49-A177-6E3551F9A56A}"/>
              </a:ext>
            </a:extLst>
          </p:cNvPr>
          <p:cNvPicPr>
            <a:picLocks noChangeAspect="1"/>
          </p:cNvPicPr>
          <p:nvPr userDrawn="1"/>
        </p:nvPicPr>
        <p:blipFill>
          <a:blip r:embed="rId8"/>
          <a:stretch>
            <a:fillRect/>
          </a:stretch>
        </p:blipFill>
        <p:spPr>
          <a:xfrm>
            <a:off x="446400" y="434007"/>
            <a:ext cx="11303000" cy="825500"/>
          </a:xfrm>
          <a:prstGeom prst="rect">
            <a:avLst/>
          </a:prstGeom>
        </p:spPr>
      </p:pic>
    </p:spTree>
    <p:extLst>
      <p:ext uri="{BB962C8B-B14F-4D97-AF65-F5344CB8AC3E}">
        <p14:creationId xmlns:p14="http://schemas.microsoft.com/office/powerpoint/2010/main" val="27306029"/>
      </p:ext>
    </p:extLst>
  </p:cSld>
  <p:clrMap bg1="lt1" tx1="dk1" bg2="lt2" tx2="dk2" accent1="accent1" accent2="accent2" accent3="accent3" accent4="accent4" accent5="accent5" accent6="accent6" hlink="hlink" folHlink="folHlink"/>
  <p:sldLayoutIdLst>
    <p:sldLayoutId id="2147483668" r:id="rId1"/>
    <p:sldLayoutId id="2147483676" r:id="rId2"/>
    <p:sldLayoutId id="2147483661" r:id="rId3"/>
    <p:sldLayoutId id="2147483677" r:id="rId4"/>
    <p:sldLayoutId id="2147483669" r:id="rId5"/>
    <p:sldLayoutId id="2147483655" r:id="rId6"/>
  </p:sldLayoutIdLst>
  <p:hf hdr="0" ftr="0"/>
  <p:txStyles>
    <p:titleStyle>
      <a:lvl1pPr algn="l" defTabSz="815557" rtl="0" eaLnBrk="1" latinLnBrk="0" hangingPunct="1">
        <a:lnSpc>
          <a:spcPct val="90000"/>
        </a:lnSpc>
        <a:spcBef>
          <a:spcPct val="0"/>
        </a:spcBef>
        <a:buNone/>
        <a:defRPr sz="3925" kern="1200">
          <a:solidFill>
            <a:schemeClr val="tx1"/>
          </a:solidFill>
          <a:latin typeface="+mj-lt"/>
          <a:ea typeface="+mj-ea"/>
          <a:cs typeface="+mj-cs"/>
        </a:defRPr>
      </a:lvl1pPr>
    </p:titleStyle>
    <p:bodyStyle>
      <a:lvl1pPr marL="203890" indent="-203890" algn="l" defTabSz="815557" rtl="0" eaLnBrk="1" latinLnBrk="0" hangingPunct="1">
        <a:lnSpc>
          <a:spcPct val="90000"/>
        </a:lnSpc>
        <a:spcBef>
          <a:spcPts val="892"/>
        </a:spcBef>
        <a:buFont typeface="Arial" panose="020B0604020202020204" pitchFamily="34" charset="0"/>
        <a:buChar char="•"/>
        <a:defRPr sz="2498" kern="1200">
          <a:solidFill>
            <a:schemeClr val="tx1"/>
          </a:solidFill>
          <a:latin typeface="+mn-lt"/>
          <a:ea typeface="+mn-ea"/>
          <a:cs typeface="+mn-cs"/>
        </a:defRPr>
      </a:lvl1pPr>
      <a:lvl2pPr marL="611668" indent="-203890" algn="l" defTabSz="815557" rtl="0" eaLnBrk="1" latinLnBrk="0" hangingPunct="1">
        <a:lnSpc>
          <a:spcPct val="90000"/>
        </a:lnSpc>
        <a:spcBef>
          <a:spcPts val="446"/>
        </a:spcBef>
        <a:buFont typeface="Arial" panose="020B0604020202020204" pitchFamily="34" charset="0"/>
        <a:buChar char="•"/>
        <a:defRPr sz="2141" kern="1200">
          <a:solidFill>
            <a:schemeClr val="tx1"/>
          </a:solidFill>
          <a:latin typeface="+mn-lt"/>
          <a:ea typeface="+mn-ea"/>
          <a:cs typeface="+mn-cs"/>
        </a:defRPr>
      </a:lvl2pPr>
      <a:lvl3pPr marL="1019447" indent="-203890" algn="l" defTabSz="815557" rtl="0" eaLnBrk="1" latinLnBrk="0" hangingPunct="1">
        <a:lnSpc>
          <a:spcPct val="90000"/>
        </a:lnSpc>
        <a:spcBef>
          <a:spcPts val="446"/>
        </a:spcBef>
        <a:buFont typeface="Arial" panose="020B0604020202020204" pitchFamily="34" charset="0"/>
        <a:buChar char="•"/>
        <a:defRPr sz="1784" kern="1200">
          <a:solidFill>
            <a:schemeClr val="tx1"/>
          </a:solidFill>
          <a:latin typeface="+mn-lt"/>
          <a:ea typeface="+mn-ea"/>
          <a:cs typeface="+mn-cs"/>
        </a:defRPr>
      </a:lvl3pPr>
      <a:lvl4pPr marL="1427225"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4pPr>
      <a:lvl5pPr marL="1835003"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5pPr>
      <a:lvl6pPr marL="2242782"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6pPr>
      <a:lvl7pPr marL="2650560"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7pPr>
      <a:lvl8pPr marL="3058339"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8pPr>
      <a:lvl9pPr marL="3466117"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9pPr>
    </p:bodyStyle>
    <p:otherStyle>
      <a:defPPr>
        <a:defRPr lang="en-US"/>
      </a:defPPr>
      <a:lvl1pPr marL="0" algn="l" defTabSz="815557" rtl="0" eaLnBrk="1" latinLnBrk="0" hangingPunct="1">
        <a:defRPr sz="1605" kern="1200">
          <a:solidFill>
            <a:schemeClr val="tx1"/>
          </a:solidFill>
          <a:latin typeface="+mn-lt"/>
          <a:ea typeface="+mn-ea"/>
          <a:cs typeface="+mn-cs"/>
        </a:defRPr>
      </a:lvl1pPr>
      <a:lvl2pPr marL="407778" algn="l" defTabSz="815557" rtl="0" eaLnBrk="1" latinLnBrk="0" hangingPunct="1">
        <a:defRPr sz="1605" kern="1200">
          <a:solidFill>
            <a:schemeClr val="tx1"/>
          </a:solidFill>
          <a:latin typeface="+mn-lt"/>
          <a:ea typeface="+mn-ea"/>
          <a:cs typeface="+mn-cs"/>
        </a:defRPr>
      </a:lvl2pPr>
      <a:lvl3pPr marL="815557" algn="l" defTabSz="815557" rtl="0" eaLnBrk="1" latinLnBrk="0" hangingPunct="1">
        <a:defRPr sz="1605" kern="1200">
          <a:solidFill>
            <a:schemeClr val="tx1"/>
          </a:solidFill>
          <a:latin typeface="+mn-lt"/>
          <a:ea typeface="+mn-ea"/>
          <a:cs typeface="+mn-cs"/>
        </a:defRPr>
      </a:lvl3pPr>
      <a:lvl4pPr marL="1223335" algn="l" defTabSz="815557" rtl="0" eaLnBrk="1" latinLnBrk="0" hangingPunct="1">
        <a:defRPr sz="1605" kern="1200">
          <a:solidFill>
            <a:schemeClr val="tx1"/>
          </a:solidFill>
          <a:latin typeface="+mn-lt"/>
          <a:ea typeface="+mn-ea"/>
          <a:cs typeface="+mn-cs"/>
        </a:defRPr>
      </a:lvl4pPr>
      <a:lvl5pPr marL="1631114" algn="l" defTabSz="815557" rtl="0" eaLnBrk="1" latinLnBrk="0" hangingPunct="1">
        <a:defRPr sz="1605" kern="1200">
          <a:solidFill>
            <a:schemeClr val="tx1"/>
          </a:solidFill>
          <a:latin typeface="+mn-lt"/>
          <a:ea typeface="+mn-ea"/>
          <a:cs typeface="+mn-cs"/>
        </a:defRPr>
      </a:lvl5pPr>
      <a:lvl6pPr marL="2038892" algn="l" defTabSz="815557" rtl="0" eaLnBrk="1" latinLnBrk="0" hangingPunct="1">
        <a:defRPr sz="1605" kern="1200">
          <a:solidFill>
            <a:schemeClr val="tx1"/>
          </a:solidFill>
          <a:latin typeface="+mn-lt"/>
          <a:ea typeface="+mn-ea"/>
          <a:cs typeface="+mn-cs"/>
        </a:defRPr>
      </a:lvl6pPr>
      <a:lvl7pPr marL="2446670" algn="l" defTabSz="815557" rtl="0" eaLnBrk="1" latinLnBrk="0" hangingPunct="1">
        <a:defRPr sz="1605" kern="1200">
          <a:solidFill>
            <a:schemeClr val="tx1"/>
          </a:solidFill>
          <a:latin typeface="+mn-lt"/>
          <a:ea typeface="+mn-ea"/>
          <a:cs typeface="+mn-cs"/>
        </a:defRPr>
      </a:lvl7pPr>
      <a:lvl8pPr marL="2854449" algn="l" defTabSz="815557" rtl="0" eaLnBrk="1" latinLnBrk="0" hangingPunct="1">
        <a:defRPr sz="1605" kern="1200">
          <a:solidFill>
            <a:schemeClr val="tx1"/>
          </a:solidFill>
          <a:latin typeface="+mn-lt"/>
          <a:ea typeface="+mn-ea"/>
          <a:cs typeface="+mn-cs"/>
        </a:defRPr>
      </a:lvl8pPr>
      <a:lvl9pPr marL="3262227" algn="l" defTabSz="815557" rtl="0" eaLnBrk="1" latinLnBrk="0" hangingPunct="1">
        <a:defRPr sz="160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4" orient="horz" pos="935" userDrawn="1">
          <p15:clr>
            <a:srgbClr val="F26B43"/>
          </p15:clr>
        </p15:guide>
        <p15:guide id="5" orient="horz" pos="4042" userDrawn="1">
          <p15:clr>
            <a:srgbClr val="F26B43"/>
          </p15:clr>
        </p15:guide>
        <p15:guide id="9" pos="7401" userDrawn="1">
          <p15:clr>
            <a:srgbClr val="F26B43"/>
          </p15:clr>
        </p15:guide>
        <p15:guide id="13" pos="279" userDrawn="1">
          <p15:clr>
            <a:srgbClr val="F26B43"/>
          </p15:clr>
        </p15:guide>
        <p15:guide id="14" orient="horz" pos="278" userDrawn="1">
          <p15:clr>
            <a:srgbClr val="F26B43"/>
          </p15:clr>
        </p15:guide>
        <p15:guide id="15" orient="horz"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DFD8EF26-FA82-6D40-93F2-70EAE952FA46}"/>
              </a:ext>
            </a:extLst>
          </p:cNvPr>
          <p:cNvSpPr/>
          <p:nvPr userDrawn="1"/>
        </p:nvSpPr>
        <p:spPr>
          <a:xfrm>
            <a:off x="1" y="1483200"/>
            <a:ext cx="5376454" cy="5374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5" name="Grafik 4">
            <a:extLst>
              <a:ext uri="{FF2B5EF4-FFF2-40B4-BE49-F238E27FC236}">
                <a16:creationId xmlns:a16="http://schemas.microsoft.com/office/drawing/2014/main" id="{94EC720E-3048-2B4D-B927-E08F3BECF120}"/>
              </a:ext>
            </a:extLst>
          </p:cNvPr>
          <p:cNvPicPr>
            <a:picLocks noChangeAspect="1"/>
          </p:cNvPicPr>
          <p:nvPr userDrawn="1"/>
        </p:nvPicPr>
        <p:blipFill>
          <a:blip r:embed="rId3"/>
          <a:stretch>
            <a:fillRect/>
          </a:stretch>
        </p:blipFill>
        <p:spPr>
          <a:xfrm>
            <a:off x="444500" y="416422"/>
            <a:ext cx="11303000" cy="825500"/>
          </a:xfrm>
          <a:prstGeom prst="rect">
            <a:avLst/>
          </a:prstGeom>
        </p:spPr>
      </p:pic>
    </p:spTree>
    <p:extLst>
      <p:ext uri="{BB962C8B-B14F-4D97-AF65-F5344CB8AC3E}">
        <p14:creationId xmlns:p14="http://schemas.microsoft.com/office/powerpoint/2010/main" val="690856611"/>
      </p:ext>
    </p:extLst>
  </p:cSld>
  <p:clrMap bg1="lt1" tx1="dk1" bg2="lt2" tx2="dk2" accent1="accent1" accent2="accent2" accent3="accent3" accent4="accent4" accent5="accent5" accent6="accent6" hlink="hlink" folHlink="folHlink"/>
  <p:sldLayoutIdLst>
    <p:sldLayoutId id="2147483673" r:id="rId1"/>
  </p:sldLayoutIdLst>
  <p:hf hdr="0" ftr="0"/>
  <p:txStyles>
    <p:titleStyle>
      <a:lvl1pPr algn="l" defTabSz="815557" rtl="0" eaLnBrk="1" latinLnBrk="0" hangingPunct="1">
        <a:lnSpc>
          <a:spcPct val="90000"/>
        </a:lnSpc>
        <a:spcBef>
          <a:spcPct val="0"/>
        </a:spcBef>
        <a:buNone/>
        <a:defRPr sz="3925" kern="1200">
          <a:solidFill>
            <a:schemeClr val="tx1"/>
          </a:solidFill>
          <a:latin typeface="+mj-lt"/>
          <a:ea typeface="+mj-ea"/>
          <a:cs typeface="+mj-cs"/>
        </a:defRPr>
      </a:lvl1pPr>
    </p:titleStyle>
    <p:bodyStyle>
      <a:lvl1pPr marL="203890" indent="-203890" algn="l" defTabSz="815557" rtl="0" eaLnBrk="1" latinLnBrk="0" hangingPunct="1">
        <a:lnSpc>
          <a:spcPct val="90000"/>
        </a:lnSpc>
        <a:spcBef>
          <a:spcPts val="892"/>
        </a:spcBef>
        <a:buFont typeface="Arial" panose="020B0604020202020204" pitchFamily="34" charset="0"/>
        <a:buChar char="•"/>
        <a:defRPr sz="2498" kern="1200">
          <a:solidFill>
            <a:schemeClr val="tx1"/>
          </a:solidFill>
          <a:latin typeface="+mn-lt"/>
          <a:ea typeface="+mn-ea"/>
          <a:cs typeface="+mn-cs"/>
        </a:defRPr>
      </a:lvl1pPr>
      <a:lvl2pPr marL="611668" indent="-203890" algn="l" defTabSz="815557" rtl="0" eaLnBrk="1" latinLnBrk="0" hangingPunct="1">
        <a:lnSpc>
          <a:spcPct val="90000"/>
        </a:lnSpc>
        <a:spcBef>
          <a:spcPts val="446"/>
        </a:spcBef>
        <a:buFont typeface="Arial" panose="020B0604020202020204" pitchFamily="34" charset="0"/>
        <a:buChar char="•"/>
        <a:defRPr sz="2141" kern="1200">
          <a:solidFill>
            <a:schemeClr val="tx1"/>
          </a:solidFill>
          <a:latin typeface="+mn-lt"/>
          <a:ea typeface="+mn-ea"/>
          <a:cs typeface="+mn-cs"/>
        </a:defRPr>
      </a:lvl2pPr>
      <a:lvl3pPr marL="1019447" indent="-203890" algn="l" defTabSz="815557" rtl="0" eaLnBrk="1" latinLnBrk="0" hangingPunct="1">
        <a:lnSpc>
          <a:spcPct val="90000"/>
        </a:lnSpc>
        <a:spcBef>
          <a:spcPts val="446"/>
        </a:spcBef>
        <a:buFont typeface="Arial" panose="020B0604020202020204" pitchFamily="34" charset="0"/>
        <a:buChar char="•"/>
        <a:defRPr sz="1784" kern="1200">
          <a:solidFill>
            <a:schemeClr val="tx1"/>
          </a:solidFill>
          <a:latin typeface="+mn-lt"/>
          <a:ea typeface="+mn-ea"/>
          <a:cs typeface="+mn-cs"/>
        </a:defRPr>
      </a:lvl3pPr>
      <a:lvl4pPr marL="1427225"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4pPr>
      <a:lvl5pPr marL="1835003"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5pPr>
      <a:lvl6pPr marL="2242782"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6pPr>
      <a:lvl7pPr marL="2650560"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7pPr>
      <a:lvl8pPr marL="3058339"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8pPr>
      <a:lvl9pPr marL="3466117"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9pPr>
    </p:bodyStyle>
    <p:otherStyle>
      <a:defPPr>
        <a:defRPr lang="en-US"/>
      </a:defPPr>
      <a:lvl1pPr marL="0" algn="l" defTabSz="815557" rtl="0" eaLnBrk="1" latinLnBrk="0" hangingPunct="1">
        <a:defRPr sz="1605" kern="1200">
          <a:solidFill>
            <a:schemeClr val="tx1"/>
          </a:solidFill>
          <a:latin typeface="+mn-lt"/>
          <a:ea typeface="+mn-ea"/>
          <a:cs typeface="+mn-cs"/>
        </a:defRPr>
      </a:lvl1pPr>
      <a:lvl2pPr marL="407778" algn="l" defTabSz="815557" rtl="0" eaLnBrk="1" latinLnBrk="0" hangingPunct="1">
        <a:defRPr sz="1605" kern="1200">
          <a:solidFill>
            <a:schemeClr val="tx1"/>
          </a:solidFill>
          <a:latin typeface="+mn-lt"/>
          <a:ea typeface="+mn-ea"/>
          <a:cs typeface="+mn-cs"/>
        </a:defRPr>
      </a:lvl2pPr>
      <a:lvl3pPr marL="815557" algn="l" defTabSz="815557" rtl="0" eaLnBrk="1" latinLnBrk="0" hangingPunct="1">
        <a:defRPr sz="1605" kern="1200">
          <a:solidFill>
            <a:schemeClr val="tx1"/>
          </a:solidFill>
          <a:latin typeface="+mn-lt"/>
          <a:ea typeface="+mn-ea"/>
          <a:cs typeface="+mn-cs"/>
        </a:defRPr>
      </a:lvl3pPr>
      <a:lvl4pPr marL="1223335" algn="l" defTabSz="815557" rtl="0" eaLnBrk="1" latinLnBrk="0" hangingPunct="1">
        <a:defRPr sz="1605" kern="1200">
          <a:solidFill>
            <a:schemeClr val="tx1"/>
          </a:solidFill>
          <a:latin typeface="+mn-lt"/>
          <a:ea typeface="+mn-ea"/>
          <a:cs typeface="+mn-cs"/>
        </a:defRPr>
      </a:lvl4pPr>
      <a:lvl5pPr marL="1631114" algn="l" defTabSz="815557" rtl="0" eaLnBrk="1" latinLnBrk="0" hangingPunct="1">
        <a:defRPr sz="1605" kern="1200">
          <a:solidFill>
            <a:schemeClr val="tx1"/>
          </a:solidFill>
          <a:latin typeface="+mn-lt"/>
          <a:ea typeface="+mn-ea"/>
          <a:cs typeface="+mn-cs"/>
        </a:defRPr>
      </a:lvl5pPr>
      <a:lvl6pPr marL="2038892" algn="l" defTabSz="815557" rtl="0" eaLnBrk="1" latinLnBrk="0" hangingPunct="1">
        <a:defRPr sz="1605" kern="1200">
          <a:solidFill>
            <a:schemeClr val="tx1"/>
          </a:solidFill>
          <a:latin typeface="+mn-lt"/>
          <a:ea typeface="+mn-ea"/>
          <a:cs typeface="+mn-cs"/>
        </a:defRPr>
      </a:lvl6pPr>
      <a:lvl7pPr marL="2446670" algn="l" defTabSz="815557" rtl="0" eaLnBrk="1" latinLnBrk="0" hangingPunct="1">
        <a:defRPr sz="1605" kern="1200">
          <a:solidFill>
            <a:schemeClr val="tx1"/>
          </a:solidFill>
          <a:latin typeface="+mn-lt"/>
          <a:ea typeface="+mn-ea"/>
          <a:cs typeface="+mn-cs"/>
        </a:defRPr>
      </a:lvl7pPr>
      <a:lvl8pPr marL="2854449" algn="l" defTabSz="815557" rtl="0" eaLnBrk="1" latinLnBrk="0" hangingPunct="1">
        <a:defRPr sz="1605" kern="1200">
          <a:solidFill>
            <a:schemeClr val="tx1"/>
          </a:solidFill>
          <a:latin typeface="+mn-lt"/>
          <a:ea typeface="+mn-ea"/>
          <a:cs typeface="+mn-cs"/>
        </a:defRPr>
      </a:lvl8pPr>
      <a:lvl9pPr marL="3262227" algn="l" defTabSz="815557" rtl="0" eaLnBrk="1" latinLnBrk="0" hangingPunct="1">
        <a:defRPr sz="160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4" orient="horz" pos="935">
          <p15:clr>
            <a:srgbClr val="F26B43"/>
          </p15:clr>
        </p15:guide>
        <p15:guide id="5" orient="horz" pos="4042">
          <p15:clr>
            <a:srgbClr val="F26B43"/>
          </p15:clr>
        </p15:guide>
        <p15:guide id="9" pos="7401">
          <p15:clr>
            <a:srgbClr val="F26B43"/>
          </p15:clr>
        </p15:guide>
        <p15:guide id="13" pos="279">
          <p15:clr>
            <a:srgbClr val="F26B43"/>
          </p15:clr>
        </p15:guide>
        <p15:guide id="14" orient="horz" pos="278">
          <p15:clr>
            <a:srgbClr val="F26B43"/>
          </p15:clr>
        </p15:guide>
        <p15:guide id="15" orient="horz">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2799E554-D74C-2D46-A4A0-20AFFC9B0320}"/>
              </a:ext>
            </a:extLst>
          </p:cNvPr>
          <p:cNvPicPr>
            <a:picLocks noChangeAspect="1"/>
          </p:cNvPicPr>
          <p:nvPr userDrawn="1"/>
        </p:nvPicPr>
        <p:blipFill>
          <a:blip r:embed="rId3">
            <a:alphaModFix amt="15000"/>
          </a:blip>
          <a:stretch>
            <a:fillRect/>
          </a:stretch>
        </p:blipFill>
        <p:spPr>
          <a:xfrm>
            <a:off x="8648700" y="2743200"/>
            <a:ext cx="3543300" cy="4114800"/>
          </a:xfrm>
          <a:prstGeom prst="rect">
            <a:avLst/>
          </a:prstGeom>
        </p:spPr>
      </p:pic>
      <p:pic>
        <p:nvPicPr>
          <p:cNvPr id="5" name="Grafik 4">
            <a:extLst>
              <a:ext uri="{FF2B5EF4-FFF2-40B4-BE49-F238E27FC236}">
                <a16:creationId xmlns:a16="http://schemas.microsoft.com/office/drawing/2014/main" id="{5A7DF8FA-2683-4642-B02D-78840267E6F7}"/>
              </a:ext>
            </a:extLst>
          </p:cNvPr>
          <p:cNvPicPr>
            <a:picLocks noChangeAspect="1"/>
          </p:cNvPicPr>
          <p:nvPr userDrawn="1"/>
        </p:nvPicPr>
        <p:blipFill>
          <a:blip r:embed="rId4"/>
          <a:stretch>
            <a:fillRect/>
          </a:stretch>
        </p:blipFill>
        <p:spPr>
          <a:xfrm>
            <a:off x="446399" y="441325"/>
            <a:ext cx="1744349" cy="825500"/>
          </a:xfrm>
          <a:prstGeom prst="rect">
            <a:avLst/>
          </a:prstGeom>
        </p:spPr>
      </p:pic>
    </p:spTree>
    <p:extLst>
      <p:ext uri="{BB962C8B-B14F-4D97-AF65-F5344CB8AC3E}">
        <p14:creationId xmlns:p14="http://schemas.microsoft.com/office/powerpoint/2010/main" val="2101947696"/>
      </p:ext>
    </p:extLst>
  </p:cSld>
  <p:clrMap bg1="lt1" tx1="dk1" bg2="lt2" tx2="dk2" accent1="accent1" accent2="accent2" accent3="accent3" accent4="accent4" accent5="accent5" accent6="accent6" hlink="hlink" folHlink="folHlink"/>
  <p:sldLayoutIdLst>
    <p:sldLayoutId id="2147483664" r:id="rId1"/>
  </p:sldLayoutIdLst>
  <p:hf hdr="0" ftr="0"/>
  <p:txStyles>
    <p:titleStyle>
      <a:lvl1pPr algn="l" defTabSz="815557" rtl="0" eaLnBrk="1" latinLnBrk="0" hangingPunct="1">
        <a:lnSpc>
          <a:spcPct val="90000"/>
        </a:lnSpc>
        <a:spcBef>
          <a:spcPct val="0"/>
        </a:spcBef>
        <a:buNone/>
        <a:defRPr sz="3925" kern="1200">
          <a:solidFill>
            <a:schemeClr val="tx1"/>
          </a:solidFill>
          <a:latin typeface="+mj-lt"/>
          <a:ea typeface="+mj-ea"/>
          <a:cs typeface="+mj-cs"/>
        </a:defRPr>
      </a:lvl1pPr>
    </p:titleStyle>
    <p:bodyStyle>
      <a:lvl1pPr marL="203890" indent="-203890" algn="l" defTabSz="815557" rtl="0" eaLnBrk="1" latinLnBrk="0" hangingPunct="1">
        <a:lnSpc>
          <a:spcPct val="90000"/>
        </a:lnSpc>
        <a:spcBef>
          <a:spcPts val="892"/>
        </a:spcBef>
        <a:buFont typeface="Arial" panose="020B0604020202020204" pitchFamily="34" charset="0"/>
        <a:buChar char="•"/>
        <a:defRPr sz="2498" kern="1200">
          <a:solidFill>
            <a:schemeClr val="tx1"/>
          </a:solidFill>
          <a:latin typeface="+mn-lt"/>
          <a:ea typeface="+mn-ea"/>
          <a:cs typeface="+mn-cs"/>
        </a:defRPr>
      </a:lvl1pPr>
      <a:lvl2pPr marL="611668" indent="-203890" algn="l" defTabSz="815557" rtl="0" eaLnBrk="1" latinLnBrk="0" hangingPunct="1">
        <a:lnSpc>
          <a:spcPct val="90000"/>
        </a:lnSpc>
        <a:spcBef>
          <a:spcPts val="446"/>
        </a:spcBef>
        <a:buFont typeface="Arial" panose="020B0604020202020204" pitchFamily="34" charset="0"/>
        <a:buChar char="•"/>
        <a:defRPr sz="2141" kern="1200">
          <a:solidFill>
            <a:schemeClr val="tx1"/>
          </a:solidFill>
          <a:latin typeface="+mn-lt"/>
          <a:ea typeface="+mn-ea"/>
          <a:cs typeface="+mn-cs"/>
        </a:defRPr>
      </a:lvl2pPr>
      <a:lvl3pPr marL="1019447" indent="-203890" algn="l" defTabSz="815557" rtl="0" eaLnBrk="1" latinLnBrk="0" hangingPunct="1">
        <a:lnSpc>
          <a:spcPct val="90000"/>
        </a:lnSpc>
        <a:spcBef>
          <a:spcPts val="446"/>
        </a:spcBef>
        <a:buFont typeface="Arial" panose="020B0604020202020204" pitchFamily="34" charset="0"/>
        <a:buChar char="•"/>
        <a:defRPr sz="1784" kern="1200">
          <a:solidFill>
            <a:schemeClr val="tx1"/>
          </a:solidFill>
          <a:latin typeface="+mn-lt"/>
          <a:ea typeface="+mn-ea"/>
          <a:cs typeface="+mn-cs"/>
        </a:defRPr>
      </a:lvl3pPr>
      <a:lvl4pPr marL="1427225"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4pPr>
      <a:lvl5pPr marL="1835003"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5pPr>
      <a:lvl6pPr marL="2242782"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6pPr>
      <a:lvl7pPr marL="2650560"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7pPr>
      <a:lvl8pPr marL="3058339"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8pPr>
      <a:lvl9pPr marL="3466117"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9pPr>
    </p:bodyStyle>
    <p:otherStyle>
      <a:defPPr>
        <a:defRPr lang="en-US"/>
      </a:defPPr>
      <a:lvl1pPr marL="0" algn="l" defTabSz="815557" rtl="0" eaLnBrk="1" latinLnBrk="0" hangingPunct="1">
        <a:defRPr sz="1605" kern="1200">
          <a:solidFill>
            <a:schemeClr val="tx1"/>
          </a:solidFill>
          <a:latin typeface="+mn-lt"/>
          <a:ea typeface="+mn-ea"/>
          <a:cs typeface="+mn-cs"/>
        </a:defRPr>
      </a:lvl1pPr>
      <a:lvl2pPr marL="407778" algn="l" defTabSz="815557" rtl="0" eaLnBrk="1" latinLnBrk="0" hangingPunct="1">
        <a:defRPr sz="1605" kern="1200">
          <a:solidFill>
            <a:schemeClr val="tx1"/>
          </a:solidFill>
          <a:latin typeface="+mn-lt"/>
          <a:ea typeface="+mn-ea"/>
          <a:cs typeface="+mn-cs"/>
        </a:defRPr>
      </a:lvl2pPr>
      <a:lvl3pPr marL="815557" algn="l" defTabSz="815557" rtl="0" eaLnBrk="1" latinLnBrk="0" hangingPunct="1">
        <a:defRPr sz="1605" kern="1200">
          <a:solidFill>
            <a:schemeClr val="tx1"/>
          </a:solidFill>
          <a:latin typeface="+mn-lt"/>
          <a:ea typeface="+mn-ea"/>
          <a:cs typeface="+mn-cs"/>
        </a:defRPr>
      </a:lvl3pPr>
      <a:lvl4pPr marL="1223335" algn="l" defTabSz="815557" rtl="0" eaLnBrk="1" latinLnBrk="0" hangingPunct="1">
        <a:defRPr sz="1605" kern="1200">
          <a:solidFill>
            <a:schemeClr val="tx1"/>
          </a:solidFill>
          <a:latin typeface="+mn-lt"/>
          <a:ea typeface="+mn-ea"/>
          <a:cs typeface="+mn-cs"/>
        </a:defRPr>
      </a:lvl4pPr>
      <a:lvl5pPr marL="1631114" algn="l" defTabSz="815557" rtl="0" eaLnBrk="1" latinLnBrk="0" hangingPunct="1">
        <a:defRPr sz="1605" kern="1200">
          <a:solidFill>
            <a:schemeClr val="tx1"/>
          </a:solidFill>
          <a:latin typeface="+mn-lt"/>
          <a:ea typeface="+mn-ea"/>
          <a:cs typeface="+mn-cs"/>
        </a:defRPr>
      </a:lvl5pPr>
      <a:lvl6pPr marL="2038892" algn="l" defTabSz="815557" rtl="0" eaLnBrk="1" latinLnBrk="0" hangingPunct="1">
        <a:defRPr sz="1605" kern="1200">
          <a:solidFill>
            <a:schemeClr val="tx1"/>
          </a:solidFill>
          <a:latin typeface="+mn-lt"/>
          <a:ea typeface="+mn-ea"/>
          <a:cs typeface="+mn-cs"/>
        </a:defRPr>
      </a:lvl6pPr>
      <a:lvl7pPr marL="2446670" algn="l" defTabSz="815557" rtl="0" eaLnBrk="1" latinLnBrk="0" hangingPunct="1">
        <a:defRPr sz="1605" kern="1200">
          <a:solidFill>
            <a:schemeClr val="tx1"/>
          </a:solidFill>
          <a:latin typeface="+mn-lt"/>
          <a:ea typeface="+mn-ea"/>
          <a:cs typeface="+mn-cs"/>
        </a:defRPr>
      </a:lvl7pPr>
      <a:lvl8pPr marL="2854449" algn="l" defTabSz="815557" rtl="0" eaLnBrk="1" latinLnBrk="0" hangingPunct="1">
        <a:defRPr sz="1605" kern="1200">
          <a:solidFill>
            <a:schemeClr val="tx1"/>
          </a:solidFill>
          <a:latin typeface="+mn-lt"/>
          <a:ea typeface="+mn-ea"/>
          <a:cs typeface="+mn-cs"/>
        </a:defRPr>
      </a:lvl8pPr>
      <a:lvl9pPr marL="3262227" algn="l" defTabSz="815557" rtl="0" eaLnBrk="1" latinLnBrk="0" hangingPunct="1">
        <a:defRPr sz="160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4" orient="horz" pos="935">
          <p15:clr>
            <a:srgbClr val="F26B43"/>
          </p15:clr>
        </p15:guide>
        <p15:guide id="5" orient="horz" pos="4042">
          <p15:clr>
            <a:srgbClr val="F26B43"/>
          </p15:clr>
        </p15:guide>
        <p15:guide id="9" pos="7401">
          <p15:clr>
            <a:srgbClr val="F26B43"/>
          </p15:clr>
        </p15:guide>
        <p15:guide id="13" pos="279">
          <p15:clr>
            <a:srgbClr val="F26B43"/>
          </p15:clr>
        </p15:guide>
        <p15:guide id="14" orient="horz" pos="278">
          <p15:clr>
            <a:srgbClr val="F26B43"/>
          </p15:clr>
        </p15:guide>
        <p15:guide id="15" orient="horz">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F26BA1FC-2AA7-46D3-BA9A-D73D533597CC}"/>
              </a:ext>
            </a:extLst>
          </p:cNvPr>
          <p:cNvPicPr>
            <a:picLocks noChangeAspect="1"/>
          </p:cNvPicPr>
          <p:nvPr userDrawn="1"/>
        </p:nvPicPr>
        <p:blipFill>
          <a:blip r:embed="rId6"/>
          <a:stretch>
            <a:fillRect/>
          </a:stretch>
        </p:blipFill>
        <p:spPr>
          <a:xfrm>
            <a:off x="446399" y="432533"/>
            <a:ext cx="1744349" cy="825500"/>
          </a:xfrm>
          <a:prstGeom prst="rect">
            <a:avLst/>
          </a:prstGeom>
        </p:spPr>
      </p:pic>
    </p:spTree>
    <p:extLst>
      <p:ext uri="{BB962C8B-B14F-4D97-AF65-F5344CB8AC3E}">
        <p14:creationId xmlns:p14="http://schemas.microsoft.com/office/powerpoint/2010/main" val="2739184308"/>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74" r:id="rId3"/>
    <p:sldLayoutId id="2147483675" r:id="rId4"/>
  </p:sldLayoutIdLst>
  <p:hf hdr="0" ftr="0"/>
  <p:txStyles>
    <p:titleStyle>
      <a:lvl1pPr algn="l" defTabSz="815557" rtl="0" eaLnBrk="1" latinLnBrk="0" hangingPunct="1">
        <a:lnSpc>
          <a:spcPct val="90000"/>
        </a:lnSpc>
        <a:spcBef>
          <a:spcPct val="0"/>
        </a:spcBef>
        <a:buNone/>
        <a:defRPr sz="3925" kern="1200">
          <a:solidFill>
            <a:schemeClr val="tx1"/>
          </a:solidFill>
          <a:latin typeface="+mj-lt"/>
          <a:ea typeface="+mj-ea"/>
          <a:cs typeface="+mj-cs"/>
        </a:defRPr>
      </a:lvl1pPr>
    </p:titleStyle>
    <p:bodyStyle>
      <a:lvl1pPr marL="203890" indent="-203890" algn="l" defTabSz="815557" rtl="0" eaLnBrk="1" latinLnBrk="0" hangingPunct="1">
        <a:lnSpc>
          <a:spcPct val="90000"/>
        </a:lnSpc>
        <a:spcBef>
          <a:spcPts val="892"/>
        </a:spcBef>
        <a:buFont typeface="Arial" panose="020B0604020202020204" pitchFamily="34" charset="0"/>
        <a:buChar char="•"/>
        <a:defRPr sz="2498" kern="1200">
          <a:solidFill>
            <a:schemeClr val="tx1"/>
          </a:solidFill>
          <a:latin typeface="+mn-lt"/>
          <a:ea typeface="+mn-ea"/>
          <a:cs typeface="+mn-cs"/>
        </a:defRPr>
      </a:lvl1pPr>
      <a:lvl2pPr marL="611668" indent="-203890" algn="l" defTabSz="815557" rtl="0" eaLnBrk="1" latinLnBrk="0" hangingPunct="1">
        <a:lnSpc>
          <a:spcPct val="90000"/>
        </a:lnSpc>
        <a:spcBef>
          <a:spcPts val="446"/>
        </a:spcBef>
        <a:buFont typeface="Arial" panose="020B0604020202020204" pitchFamily="34" charset="0"/>
        <a:buChar char="•"/>
        <a:defRPr sz="2141" kern="1200">
          <a:solidFill>
            <a:schemeClr val="tx1"/>
          </a:solidFill>
          <a:latin typeface="+mn-lt"/>
          <a:ea typeface="+mn-ea"/>
          <a:cs typeface="+mn-cs"/>
        </a:defRPr>
      </a:lvl2pPr>
      <a:lvl3pPr marL="1019447" indent="-203890" algn="l" defTabSz="815557" rtl="0" eaLnBrk="1" latinLnBrk="0" hangingPunct="1">
        <a:lnSpc>
          <a:spcPct val="90000"/>
        </a:lnSpc>
        <a:spcBef>
          <a:spcPts val="446"/>
        </a:spcBef>
        <a:buFont typeface="Arial" panose="020B0604020202020204" pitchFamily="34" charset="0"/>
        <a:buChar char="•"/>
        <a:defRPr sz="1784" kern="1200">
          <a:solidFill>
            <a:schemeClr val="tx1"/>
          </a:solidFill>
          <a:latin typeface="+mn-lt"/>
          <a:ea typeface="+mn-ea"/>
          <a:cs typeface="+mn-cs"/>
        </a:defRPr>
      </a:lvl3pPr>
      <a:lvl4pPr marL="1427225"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4pPr>
      <a:lvl5pPr marL="1835003"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5pPr>
      <a:lvl6pPr marL="2242782"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6pPr>
      <a:lvl7pPr marL="2650560"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7pPr>
      <a:lvl8pPr marL="3058339"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8pPr>
      <a:lvl9pPr marL="3466117"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9pPr>
    </p:bodyStyle>
    <p:otherStyle>
      <a:defPPr>
        <a:defRPr lang="en-US"/>
      </a:defPPr>
      <a:lvl1pPr marL="0" algn="l" defTabSz="815557" rtl="0" eaLnBrk="1" latinLnBrk="0" hangingPunct="1">
        <a:defRPr sz="1605" kern="1200">
          <a:solidFill>
            <a:schemeClr val="tx1"/>
          </a:solidFill>
          <a:latin typeface="+mn-lt"/>
          <a:ea typeface="+mn-ea"/>
          <a:cs typeface="+mn-cs"/>
        </a:defRPr>
      </a:lvl1pPr>
      <a:lvl2pPr marL="407778" algn="l" defTabSz="815557" rtl="0" eaLnBrk="1" latinLnBrk="0" hangingPunct="1">
        <a:defRPr sz="1605" kern="1200">
          <a:solidFill>
            <a:schemeClr val="tx1"/>
          </a:solidFill>
          <a:latin typeface="+mn-lt"/>
          <a:ea typeface="+mn-ea"/>
          <a:cs typeface="+mn-cs"/>
        </a:defRPr>
      </a:lvl2pPr>
      <a:lvl3pPr marL="815557" algn="l" defTabSz="815557" rtl="0" eaLnBrk="1" latinLnBrk="0" hangingPunct="1">
        <a:defRPr sz="1605" kern="1200">
          <a:solidFill>
            <a:schemeClr val="tx1"/>
          </a:solidFill>
          <a:latin typeface="+mn-lt"/>
          <a:ea typeface="+mn-ea"/>
          <a:cs typeface="+mn-cs"/>
        </a:defRPr>
      </a:lvl3pPr>
      <a:lvl4pPr marL="1223335" algn="l" defTabSz="815557" rtl="0" eaLnBrk="1" latinLnBrk="0" hangingPunct="1">
        <a:defRPr sz="1605" kern="1200">
          <a:solidFill>
            <a:schemeClr val="tx1"/>
          </a:solidFill>
          <a:latin typeface="+mn-lt"/>
          <a:ea typeface="+mn-ea"/>
          <a:cs typeface="+mn-cs"/>
        </a:defRPr>
      </a:lvl4pPr>
      <a:lvl5pPr marL="1631114" algn="l" defTabSz="815557" rtl="0" eaLnBrk="1" latinLnBrk="0" hangingPunct="1">
        <a:defRPr sz="1605" kern="1200">
          <a:solidFill>
            <a:schemeClr val="tx1"/>
          </a:solidFill>
          <a:latin typeface="+mn-lt"/>
          <a:ea typeface="+mn-ea"/>
          <a:cs typeface="+mn-cs"/>
        </a:defRPr>
      </a:lvl5pPr>
      <a:lvl6pPr marL="2038892" algn="l" defTabSz="815557" rtl="0" eaLnBrk="1" latinLnBrk="0" hangingPunct="1">
        <a:defRPr sz="1605" kern="1200">
          <a:solidFill>
            <a:schemeClr val="tx1"/>
          </a:solidFill>
          <a:latin typeface="+mn-lt"/>
          <a:ea typeface="+mn-ea"/>
          <a:cs typeface="+mn-cs"/>
        </a:defRPr>
      </a:lvl6pPr>
      <a:lvl7pPr marL="2446670" algn="l" defTabSz="815557" rtl="0" eaLnBrk="1" latinLnBrk="0" hangingPunct="1">
        <a:defRPr sz="1605" kern="1200">
          <a:solidFill>
            <a:schemeClr val="tx1"/>
          </a:solidFill>
          <a:latin typeface="+mn-lt"/>
          <a:ea typeface="+mn-ea"/>
          <a:cs typeface="+mn-cs"/>
        </a:defRPr>
      </a:lvl7pPr>
      <a:lvl8pPr marL="2854449" algn="l" defTabSz="815557" rtl="0" eaLnBrk="1" latinLnBrk="0" hangingPunct="1">
        <a:defRPr sz="1605" kern="1200">
          <a:solidFill>
            <a:schemeClr val="tx1"/>
          </a:solidFill>
          <a:latin typeface="+mn-lt"/>
          <a:ea typeface="+mn-ea"/>
          <a:cs typeface="+mn-cs"/>
        </a:defRPr>
      </a:lvl8pPr>
      <a:lvl9pPr marL="3262227" algn="l" defTabSz="815557" rtl="0" eaLnBrk="1" latinLnBrk="0" hangingPunct="1">
        <a:defRPr sz="160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4" orient="horz" pos="935">
          <p15:clr>
            <a:srgbClr val="F26B43"/>
          </p15:clr>
        </p15:guide>
        <p15:guide id="5" orient="horz" pos="4042">
          <p15:clr>
            <a:srgbClr val="F26B43"/>
          </p15:clr>
        </p15:guide>
        <p15:guide id="9" pos="7401">
          <p15:clr>
            <a:srgbClr val="F26B43"/>
          </p15:clr>
        </p15:guide>
        <p15:guide id="13" pos="279">
          <p15:clr>
            <a:srgbClr val="F26B43"/>
          </p15:clr>
        </p15:guide>
        <p15:guide id="14" orient="horz" pos="278">
          <p15:clr>
            <a:srgbClr val="F26B43"/>
          </p15:clr>
        </p15:guide>
        <p15:guide id="15" orient="horz">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8DED63A8-5311-184A-B74C-C37B428BFE1A}"/>
              </a:ext>
            </a:extLst>
          </p:cNvPr>
          <p:cNvPicPr>
            <a:picLocks noChangeAspect="1"/>
          </p:cNvPicPr>
          <p:nvPr userDrawn="1"/>
        </p:nvPicPr>
        <p:blipFill>
          <a:blip r:embed="rId3"/>
          <a:stretch>
            <a:fillRect/>
          </a:stretch>
        </p:blipFill>
        <p:spPr>
          <a:xfrm>
            <a:off x="446400" y="442801"/>
            <a:ext cx="1745167" cy="825376"/>
          </a:xfrm>
          <a:prstGeom prst="rect">
            <a:avLst/>
          </a:prstGeom>
        </p:spPr>
      </p:pic>
    </p:spTree>
    <p:extLst>
      <p:ext uri="{BB962C8B-B14F-4D97-AF65-F5344CB8AC3E}">
        <p14:creationId xmlns:p14="http://schemas.microsoft.com/office/powerpoint/2010/main" val="3087104571"/>
      </p:ext>
    </p:extLst>
  </p:cSld>
  <p:clrMap bg1="lt1" tx1="dk1" bg2="lt2" tx2="dk2" accent1="accent1" accent2="accent2" accent3="accent3" accent4="accent4" accent5="accent5" accent6="accent6" hlink="hlink" folHlink="folHlink"/>
  <p:sldLayoutIdLst>
    <p:sldLayoutId id="2147483648" r:id="rId1"/>
  </p:sldLayoutIdLst>
  <p:hf hdr="0" ftr="0"/>
  <p:txStyles>
    <p:titleStyle>
      <a:lvl1pPr algn="l" defTabSz="815557" rtl="0" eaLnBrk="1" latinLnBrk="0" hangingPunct="1">
        <a:lnSpc>
          <a:spcPct val="90000"/>
        </a:lnSpc>
        <a:spcBef>
          <a:spcPct val="0"/>
        </a:spcBef>
        <a:buNone/>
        <a:defRPr sz="3925" kern="1200">
          <a:solidFill>
            <a:schemeClr val="tx1"/>
          </a:solidFill>
          <a:latin typeface="+mj-lt"/>
          <a:ea typeface="+mj-ea"/>
          <a:cs typeface="+mj-cs"/>
        </a:defRPr>
      </a:lvl1pPr>
    </p:titleStyle>
    <p:bodyStyle>
      <a:lvl1pPr marL="203890" indent="-203890" algn="l" defTabSz="815557" rtl="0" eaLnBrk="1" latinLnBrk="0" hangingPunct="1">
        <a:lnSpc>
          <a:spcPct val="90000"/>
        </a:lnSpc>
        <a:spcBef>
          <a:spcPts val="892"/>
        </a:spcBef>
        <a:buFont typeface="Arial" panose="020B0604020202020204" pitchFamily="34" charset="0"/>
        <a:buChar char="•"/>
        <a:defRPr sz="2498" kern="1200">
          <a:solidFill>
            <a:schemeClr val="tx1"/>
          </a:solidFill>
          <a:latin typeface="+mn-lt"/>
          <a:ea typeface="+mn-ea"/>
          <a:cs typeface="+mn-cs"/>
        </a:defRPr>
      </a:lvl1pPr>
      <a:lvl2pPr marL="611668" indent="-203890" algn="l" defTabSz="815557" rtl="0" eaLnBrk="1" latinLnBrk="0" hangingPunct="1">
        <a:lnSpc>
          <a:spcPct val="90000"/>
        </a:lnSpc>
        <a:spcBef>
          <a:spcPts val="446"/>
        </a:spcBef>
        <a:buFont typeface="Arial" panose="020B0604020202020204" pitchFamily="34" charset="0"/>
        <a:buChar char="•"/>
        <a:defRPr sz="2141" kern="1200">
          <a:solidFill>
            <a:schemeClr val="tx1"/>
          </a:solidFill>
          <a:latin typeface="+mn-lt"/>
          <a:ea typeface="+mn-ea"/>
          <a:cs typeface="+mn-cs"/>
        </a:defRPr>
      </a:lvl2pPr>
      <a:lvl3pPr marL="1019447" indent="-203890" algn="l" defTabSz="815557" rtl="0" eaLnBrk="1" latinLnBrk="0" hangingPunct="1">
        <a:lnSpc>
          <a:spcPct val="90000"/>
        </a:lnSpc>
        <a:spcBef>
          <a:spcPts val="446"/>
        </a:spcBef>
        <a:buFont typeface="Arial" panose="020B0604020202020204" pitchFamily="34" charset="0"/>
        <a:buChar char="•"/>
        <a:defRPr sz="1784" kern="1200">
          <a:solidFill>
            <a:schemeClr val="tx1"/>
          </a:solidFill>
          <a:latin typeface="+mn-lt"/>
          <a:ea typeface="+mn-ea"/>
          <a:cs typeface="+mn-cs"/>
        </a:defRPr>
      </a:lvl3pPr>
      <a:lvl4pPr marL="1427225"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4pPr>
      <a:lvl5pPr marL="1835003"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5pPr>
      <a:lvl6pPr marL="2242782"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6pPr>
      <a:lvl7pPr marL="2650560"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7pPr>
      <a:lvl8pPr marL="3058339"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8pPr>
      <a:lvl9pPr marL="3466117"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9pPr>
    </p:bodyStyle>
    <p:otherStyle>
      <a:defPPr>
        <a:defRPr lang="en-US"/>
      </a:defPPr>
      <a:lvl1pPr marL="0" algn="l" defTabSz="815557" rtl="0" eaLnBrk="1" latinLnBrk="0" hangingPunct="1">
        <a:defRPr sz="1605" kern="1200">
          <a:solidFill>
            <a:schemeClr val="tx1"/>
          </a:solidFill>
          <a:latin typeface="+mn-lt"/>
          <a:ea typeface="+mn-ea"/>
          <a:cs typeface="+mn-cs"/>
        </a:defRPr>
      </a:lvl1pPr>
      <a:lvl2pPr marL="407778" algn="l" defTabSz="815557" rtl="0" eaLnBrk="1" latinLnBrk="0" hangingPunct="1">
        <a:defRPr sz="1605" kern="1200">
          <a:solidFill>
            <a:schemeClr val="tx1"/>
          </a:solidFill>
          <a:latin typeface="+mn-lt"/>
          <a:ea typeface="+mn-ea"/>
          <a:cs typeface="+mn-cs"/>
        </a:defRPr>
      </a:lvl2pPr>
      <a:lvl3pPr marL="815557" algn="l" defTabSz="815557" rtl="0" eaLnBrk="1" latinLnBrk="0" hangingPunct="1">
        <a:defRPr sz="1605" kern="1200">
          <a:solidFill>
            <a:schemeClr val="tx1"/>
          </a:solidFill>
          <a:latin typeface="+mn-lt"/>
          <a:ea typeface="+mn-ea"/>
          <a:cs typeface="+mn-cs"/>
        </a:defRPr>
      </a:lvl3pPr>
      <a:lvl4pPr marL="1223335" algn="l" defTabSz="815557" rtl="0" eaLnBrk="1" latinLnBrk="0" hangingPunct="1">
        <a:defRPr sz="1605" kern="1200">
          <a:solidFill>
            <a:schemeClr val="tx1"/>
          </a:solidFill>
          <a:latin typeface="+mn-lt"/>
          <a:ea typeface="+mn-ea"/>
          <a:cs typeface="+mn-cs"/>
        </a:defRPr>
      </a:lvl4pPr>
      <a:lvl5pPr marL="1631114" algn="l" defTabSz="815557" rtl="0" eaLnBrk="1" latinLnBrk="0" hangingPunct="1">
        <a:defRPr sz="1605" kern="1200">
          <a:solidFill>
            <a:schemeClr val="tx1"/>
          </a:solidFill>
          <a:latin typeface="+mn-lt"/>
          <a:ea typeface="+mn-ea"/>
          <a:cs typeface="+mn-cs"/>
        </a:defRPr>
      </a:lvl5pPr>
      <a:lvl6pPr marL="2038892" algn="l" defTabSz="815557" rtl="0" eaLnBrk="1" latinLnBrk="0" hangingPunct="1">
        <a:defRPr sz="1605" kern="1200">
          <a:solidFill>
            <a:schemeClr val="tx1"/>
          </a:solidFill>
          <a:latin typeface="+mn-lt"/>
          <a:ea typeface="+mn-ea"/>
          <a:cs typeface="+mn-cs"/>
        </a:defRPr>
      </a:lvl6pPr>
      <a:lvl7pPr marL="2446670" algn="l" defTabSz="815557" rtl="0" eaLnBrk="1" latinLnBrk="0" hangingPunct="1">
        <a:defRPr sz="1605" kern="1200">
          <a:solidFill>
            <a:schemeClr val="tx1"/>
          </a:solidFill>
          <a:latin typeface="+mn-lt"/>
          <a:ea typeface="+mn-ea"/>
          <a:cs typeface="+mn-cs"/>
        </a:defRPr>
      </a:lvl7pPr>
      <a:lvl8pPr marL="2854449" algn="l" defTabSz="815557" rtl="0" eaLnBrk="1" latinLnBrk="0" hangingPunct="1">
        <a:defRPr sz="1605" kern="1200">
          <a:solidFill>
            <a:schemeClr val="tx1"/>
          </a:solidFill>
          <a:latin typeface="+mn-lt"/>
          <a:ea typeface="+mn-ea"/>
          <a:cs typeface="+mn-cs"/>
        </a:defRPr>
      </a:lvl8pPr>
      <a:lvl9pPr marL="3262227" algn="l" defTabSz="815557" rtl="0" eaLnBrk="1" latinLnBrk="0" hangingPunct="1">
        <a:defRPr sz="1605" kern="1200">
          <a:solidFill>
            <a:schemeClr val="tx1"/>
          </a:solidFill>
          <a:latin typeface="+mn-lt"/>
          <a:ea typeface="+mn-ea"/>
          <a:cs typeface="+mn-cs"/>
        </a:defRPr>
      </a:lvl9pPr>
    </p:otherStyle>
  </p:txStyles>
  <p:extLst>
    <p:ext uri="{27BBF7A9-308A-43DC-89C8-2F10F3537804}">
      <p15:sldGuideLst xmlns:p15="http://schemas.microsoft.com/office/powerpoint/2012/main">
        <p15:guide id="4" orient="horz" pos="935">
          <p15:clr>
            <a:srgbClr val="F26B43"/>
          </p15:clr>
        </p15:guide>
        <p15:guide id="5" orient="horz" pos="4042">
          <p15:clr>
            <a:srgbClr val="F26B43"/>
          </p15:clr>
        </p15:guide>
        <p15:guide id="9" pos="7401">
          <p15:clr>
            <a:srgbClr val="F26B43"/>
          </p15:clr>
        </p15:guide>
        <p15:guide id="13" pos="279">
          <p15:clr>
            <a:srgbClr val="F26B43"/>
          </p15:clr>
        </p15:guide>
        <p15:guide id="14" orient="horz" pos="278">
          <p15:clr>
            <a:srgbClr val="F26B43"/>
          </p15:clr>
        </p15:guide>
        <p15:guide id="15" orient="horz">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platzhalter 28">
            <a:extLst>
              <a:ext uri="{FF2B5EF4-FFF2-40B4-BE49-F238E27FC236}">
                <a16:creationId xmlns:a16="http://schemas.microsoft.com/office/drawing/2014/main" id="{968699E0-D0F2-485A-8266-3E1A13895581}"/>
              </a:ext>
            </a:extLst>
          </p:cNvPr>
          <p:cNvSpPr>
            <a:spLocks noGrp="1"/>
          </p:cNvSpPr>
          <p:nvPr>
            <p:ph type="body" sz="quarter" idx="11"/>
          </p:nvPr>
        </p:nvSpPr>
        <p:spPr/>
        <p:txBody>
          <a:bodyPr/>
          <a:lstStyle/>
          <a:p>
            <a:r>
              <a:rPr lang="en-US" dirty="0"/>
              <a:t>Arne Rheinwald-Kolb</a:t>
            </a:r>
          </a:p>
          <a:p>
            <a:r>
              <a:rPr lang="en-US" dirty="0" err="1"/>
              <a:t>Dezernat</a:t>
            </a:r>
            <a:r>
              <a:rPr lang="en-US" dirty="0"/>
              <a:t> I – Recht, Team Datenschutz, LMU</a:t>
            </a:r>
            <a:endParaRPr lang="de-DE" dirty="0"/>
          </a:p>
        </p:txBody>
      </p:sp>
      <p:sp>
        <p:nvSpPr>
          <p:cNvPr id="28" name="Titel 27">
            <a:extLst>
              <a:ext uri="{FF2B5EF4-FFF2-40B4-BE49-F238E27FC236}">
                <a16:creationId xmlns:a16="http://schemas.microsoft.com/office/drawing/2014/main" id="{C59BDE9D-9DBD-4845-99B3-C4653C4A34E7}"/>
              </a:ext>
            </a:extLst>
          </p:cNvPr>
          <p:cNvSpPr>
            <a:spLocks noGrp="1"/>
          </p:cNvSpPr>
          <p:nvPr>
            <p:ph type="title"/>
          </p:nvPr>
        </p:nvSpPr>
        <p:spPr/>
        <p:txBody>
          <a:bodyPr/>
          <a:lstStyle/>
          <a:p>
            <a:r>
              <a:rPr lang="de-DE" b="0" dirty="0"/>
              <a:t>Anonymisierung und Veröffentlichung von Forschungsdaten aus rechtlicher Perspektive</a:t>
            </a:r>
            <a:endParaRPr lang="de-DE" dirty="0"/>
          </a:p>
        </p:txBody>
      </p:sp>
      <p:sp>
        <p:nvSpPr>
          <p:cNvPr id="31" name="Textplatzhalter 30">
            <a:extLst>
              <a:ext uri="{FF2B5EF4-FFF2-40B4-BE49-F238E27FC236}">
                <a16:creationId xmlns:a16="http://schemas.microsoft.com/office/drawing/2014/main" id="{9BFB71F5-6ED9-48C6-A18F-3CCC0EACE5A5}"/>
              </a:ext>
            </a:extLst>
          </p:cNvPr>
          <p:cNvSpPr>
            <a:spLocks noGrp="1"/>
          </p:cNvSpPr>
          <p:nvPr>
            <p:ph type="body" sz="quarter" idx="15"/>
          </p:nvPr>
        </p:nvSpPr>
        <p:spPr/>
        <p:txBody>
          <a:bodyPr/>
          <a:lstStyle/>
          <a:p>
            <a:r>
              <a:rPr lang="de-DE" b="0" dirty="0"/>
              <a:t>Anonymisierung und Veröffentlichung von Forschungsdaten aus rechtlicher Perspektive – Arne Rheinwald-Kolb</a:t>
            </a:r>
            <a:endParaRPr lang="de-DE" dirty="0"/>
          </a:p>
        </p:txBody>
      </p:sp>
      <p:sp>
        <p:nvSpPr>
          <p:cNvPr id="2" name="Textfeld 1">
            <a:extLst>
              <a:ext uri="{FF2B5EF4-FFF2-40B4-BE49-F238E27FC236}">
                <a16:creationId xmlns:a16="http://schemas.microsoft.com/office/drawing/2014/main" id="{679BB711-016E-44D7-ABAC-4BFB3B8B9C56}"/>
              </a:ext>
            </a:extLst>
          </p:cNvPr>
          <p:cNvSpPr txBox="1"/>
          <p:nvPr/>
        </p:nvSpPr>
        <p:spPr>
          <a:xfrm>
            <a:off x="5446295" y="1604211"/>
            <a:ext cx="6641431" cy="4985980"/>
          </a:xfrm>
          <a:prstGeom prst="rect">
            <a:avLst/>
          </a:prstGeom>
          <a:noFill/>
        </p:spPr>
        <p:txBody>
          <a:bodyPr wrap="square" rtlCol="0">
            <a:spAutoFit/>
          </a:bodyPr>
          <a:lstStyle/>
          <a:p>
            <a:endParaRPr lang="de-DE" sz="2400" dirty="0"/>
          </a:p>
          <a:p>
            <a:r>
              <a:rPr lang="de-DE" sz="2400" u="sng" dirty="0"/>
              <a:t>Überblick:</a:t>
            </a:r>
          </a:p>
          <a:p>
            <a:endParaRPr lang="de-DE" sz="2400" dirty="0"/>
          </a:p>
          <a:p>
            <a:r>
              <a:rPr lang="de-DE" sz="2400" dirty="0"/>
              <a:t>1. Warum anonymisieren?</a:t>
            </a:r>
          </a:p>
          <a:p>
            <a:endParaRPr lang="de-DE" sz="2400" dirty="0"/>
          </a:p>
          <a:p>
            <a:r>
              <a:rPr lang="de-DE" sz="2400" dirty="0"/>
              <a:t>2. Was heißt anonym?</a:t>
            </a:r>
          </a:p>
          <a:p>
            <a:endParaRPr lang="de-DE" sz="2400" dirty="0"/>
          </a:p>
          <a:p>
            <a:r>
              <a:rPr lang="de-DE" sz="2400" dirty="0"/>
              <a:t>3. Anonymität bei Veröffentlichungen</a:t>
            </a:r>
          </a:p>
          <a:p>
            <a:pPr marL="342900" indent="-342900">
              <a:buFontTx/>
              <a:buAutoNum type="arabicPeriod"/>
            </a:pPr>
            <a:endParaRPr lang="de-DE" sz="2400" dirty="0"/>
          </a:p>
          <a:p>
            <a:r>
              <a:rPr lang="de-DE" sz="2400" dirty="0"/>
              <a:t>4. Warum gibt es keine einfachen Antworten?</a:t>
            </a:r>
          </a:p>
          <a:p>
            <a:pPr marL="342900" indent="-342900">
              <a:buAutoNum type="arabicPeriod"/>
            </a:pPr>
            <a:endParaRPr lang="de-DE" sz="2400" dirty="0"/>
          </a:p>
          <a:p>
            <a:pPr marL="342900" indent="-342900">
              <a:buAutoNum type="arabicPeriod"/>
            </a:pPr>
            <a:endParaRPr lang="de-DE" dirty="0"/>
          </a:p>
          <a:p>
            <a:pPr marL="342900" indent="-342900">
              <a:buAutoNum type="arabicPeriod"/>
            </a:pPr>
            <a:endParaRPr lang="de-DE" dirty="0"/>
          </a:p>
          <a:p>
            <a:endParaRPr lang="de-DE" dirty="0"/>
          </a:p>
        </p:txBody>
      </p:sp>
    </p:spTree>
    <p:extLst>
      <p:ext uri="{BB962C8B-B14F-4D97-AF65-F5344CB8AC3E}">
        <p14:creationId xmlns:p14="http://schemas.microsoft.com/office/powerpoint/2010/main" val="27978484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74C617B9-025D-434A-9329-475080415A47}"/>
              </a:ext>
            </a:extLst>
          </p:cNvPr>
          <p:cNvSpPr>
            <a:spLocks noGrp="1"/>
          </p:cNvSpPr>
          <p:nvPr>
            <p:ph type="sldNum" sz="quarter" idx="4"/>
          </p:nvPr>
        </p:nvSpPr>
        <p:spPr/>
        <p:txBody>
          <a:bodyPr/>
          <a:lstStyle/>
          <a:p>
            <a:pPr algn="l"/>
            <a:fld id="{3889EAAA-2A39-E347-B0AA-909793490C00}" type="slidenum">
              <a:rPr lang="de-DE" smtClean="0"/>
              <a:pPr algn="l"/>
              <a:t>2</a:t>
            </a:fld>
            <a:endParaRPr lang="de-DE" dirty="0"/>
          </a:p>
        </p:txBody>
      </p:sp>
      <p:sp>
        <p:nvSpPr>
          <p:cNvPr id="5" name="Titel 4">
            <a:extLst>
              <a:ext uri="{FF2B5EF4-FFF2-40B4-BE49-F238E27FC236}">
                <a16:creationId xmlns:a16="http://schemas.microsoft.com/office/drawing/2014/main" id="{FAF5D3F3-90DF-4F69-89D5-7E1FF3929BD0}"/>
              </a:ext>
            </a:extLst>
          </p:cNvPr>
          <p:cNvSpPr>
            <a:spLocks noGrp="1"/>
          </p:cNvSpPr>
          <p:nvPr>
            <p:ph type="title"/>
          </p:nvPr>
        </p:nvSpPr>
        <p:spPr/>
        <p:txBody>
          <a:bodyPr/>
          <a:lstStyle/>
          <a:p>
            <a:r>
              <a:rPr lang="de-DE" dirty="0"/>
              <a:t>   Warum anonymisieren?</a:t>
            </a:r>
          </a:p>
        </p:txBody>
      </p:sp>
      <p:sp>
        <p:nvSpPr>
          <p:cNvPr id="6" name="Inhaltsplatzhalter 5">
            <a:extLst>
              <a:ext uri="{FF2B5EF4-FFF2-40B4-BE49-F238E27FC236}">
                <a16:creationId xmlns:a16="http://schemas.microsoft.com/office/drawing/2014/main" id="{8EB19DE8-68CD-4831-A0FD-745C34A762C1}"/>
              </a:ext>
            </a:extLst>
          </p:cNvPr>
          <p:cNvSpPr>
            <a:spLocks noGrp="1"/>
          </p:cNvSpPr>
          <p:nvPr>
            <p:ph sz="quarter" idx="10"/>
          </p:nvPr>
        </p:nvSpPr>
        <p:spPr/>
        <p:txBody>
          <a:bodyPr/>
          <a:lstStyle/>
          <a:p>
            <a:endParaRPr lang="de-DE" dirty="0"/>
          </a:p>
          <a:p>
            <a:pPr marL="457200" indent="-457200">
              <a:buFont typeface="+mj-lt"/>
              <a:buAutoNum type="arabicPeriod"/>
            </a:pPr>
            <a:r>
              <a:rPr lang="de-DE" dirty="0"/>
              <a:t>rechtliche Verpflichtung: Grundsatz der Datenminimierung</a:t>
            </a:r>
          </a:p>
          <a:p>
            <a:pPr marL="457200" indent="-457200">
              <a:buFont typeface="+mj-lt"/>
              <a:buAutoNum type="arabicPeriod"/>
            </a:pPr>
            <a:r>
              <a:rPr lang="de-DE" dirty="0"/>
              <a:t>u.U. Voraussetzung für Veröffentlichung</a:t>
            </a:r>
          </a:p>
          <a:p>
            <a:pPr lvl="1"/>
            <a:r>
              <a:rPr lang="de-DE" dirty="0"/>
              <a:t>Veröffentlichung personenbezogener Daten setzt in der Regel Einwilligung voraus</a:t>
            </a:r>
          </a:p>
          <a:p>
            <a:pPr marL="457200" indent="-457200">
              <a:buFont typeface="+mj-lt"/>
              <a:buAutoNum type="arabicPeriod"/>
            </a:pPr>
            <a:r>
              <a:rPr lang="de-DE" dirty="0"/>
              <a:t>Keine Anwendung der DSGVO</a:t>
            </a:r>
          </a:p>
          <a:p>
            <a:pPr lvl="1">
              <a:buFont typeface="Wingdings" panose="05000000000000000000" pitchFamily="2" charset="2"/>
              <a:buChar char="Ø"/>
            </a:pPr>
            <a:r>
              <a:rPr lang="de-DE" dirty="0"/>
              <a:t>Erweiterte Nutzungsmöglichkeiten</a:t>
            </a:r>
          </a:p>
          <a:p>
            <a:pPr lvl="1">
              <a:buFont typeface="Wingdings" panose="05000000000000000000" pitchFamily="2" charset="2"/>
              <a:buChar char="Ø"/>
            </a:pPr>
            <a:r>
              <a:rPr lang="de-DE" dirty="0"/>
              <a:t>Keine DSGVO-Pflichten</a:t>
            </a:r>
          </a:p>
          <a:p>
            <a:pPr lvl="1"/>
            <a:endParaRPr lang="de-DE" dirty="0"/>
          </a:p>
          <a:p>
            <a:pPr marL="407778" lvl="1" indent="0">
              <a:buNone/>
            </a:pPr>
            <a:r>
              <a:rPr lang="de-DE" dirty="0"/>
              <a:t>Aber Vorsicht: ggf. andere Beschränkungen (z.B. Urheberrecht, Geheimhaltung, sonstige vertragliche Bindungen)</a:t>
            </a:r>
          </a:p>
          <a:p>
            <a:endParaRPr lang="de-DE" dirty="0"/>
          </a:p>
          <a:p>
            <a:endParaRPr lang="de-DE" dirty="0"/>
          </a:p>
        </p:txBody>
      </p:sp>
    </p:spTree>
    <p:extLst>
      <p:ext uri="{BB962C8B-B14F-4D97-AF65-F5344CB8AC3E}">
        <p14:creationId xmlns:p14="http://schemas.microsoft.com/office/powerpoint/2010/main" val="28570677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74C617B9-025D-434A-9329-475080415A47}"/>
              </a:ext>
            </a:extLst>
          </p:cNvPr>
          <p:cNvSpPr>
            <a:spLocks noGrp="1"/>
          </p:cNvSpPr>
          <p:nvPr>
            <p:ph type="sldNum" sz="quarter" idx="4"/>
          </p:nvPr>
        </p:nvSpPr>
        <p:spPr/>
        <p:txBody>
          <a:bodyPr/>
          <a:lstStyle/>
          <a:p>
            <a:pPr algn="l"/>
            <a:fld id="{3889EAAA-2A39-E347-B0AA-909793490C00}" type="slidenum">
              <a:rPr lang="de-DE" smtClean="0"/>
              <a:pPr algn="l"/>
              <a:t>3</a:t>
            </a:fld>
            <a:endParaRPr lang="de-DE" dirty="0"/>
          </a:p>
        </p:txBody>
      </p:sp>
      <p:sp>
        <p:nvSpPr>
          <p:cNvPr id="5" name="Titel 4">
            <a:extLst>
              <a:ext uri="{FF2B5EF4-FFF2-40B4-BE49-F238E27FC236}">
                <a16:creationId xmlns:a16="http://schemas.microsoft.com/office/drawing/2014/main" id="{FAF5D3F3-90DF-4F69-89D5-7E1FF3929BD0}"/>
              </a:ext>
            </a:extLst>
          </p:cNvPr>
          <p:cNvSpPr>
            <a:spLocks noGrp="1"/>
          </p:cNvSpPr>
          <p:nvPr>
            <p:ph type="title"/>
          </p:nvPr>
        </p:nvSpPr>
        <p:spPr/>
        <p:txBody>
          <a:bodyPr/>
          <a:lstStyle/>
          <a:p>
            <a:r>
              <a:rPr lang="de-DE" dirty="0"/>
              <a:t>   Was heißt anonym?</a:t>
            </a:r>
          </a:p>
        </p:txBody>
      </p:sp>
      <p:sp>
        <p:nvSpPr>
          <p:cNvPr id="6" name="Inhaltsplatzhalter 5">
            <a:extLst>
              <a:ext uri="{FF2B5EF4-FFF2-40B4-BE49-F238E27FC236}">
                <a16:creationId xmlns:a16="http://schemas.microsoft.com/office/drawing/2014/main" id="{8EB19DE8-68CD-4831-A0FD-745C34A762C1}"/>
              </a:ext>
            </a:extLst>
          </p:cNvPr>
          <p:cNvSpPr>
            <a:spLocks noGrp="1"/>
          </p:cNvSpPr>
          <p:nvPr>
            <p:ph sz="quarter" idx="10"/>
          </p:nvPr>
        </p:nvSpPr>
        <p:spPr/>
        <p:txBody>
          <a:bodyPr/>
          <a:lstStyle/>
          <a:p>
            <a:endParaRPr lang="de-DE" dirty="0"/>
          </a:p>
          <a:p>
            <a:r>
              <a:rPr lang="de-DE" dirty="0"/>
              <a:t>Keine Definition in DSGVO</a:t>
            </a:r>
          </a:p>
          <a:p>
            <a:r>
              <a:rPr lang="de-DE" dirty="0"/>
              <a:t>Letztlich indirekt definiert, da das Gegenteil von personenbezogen</a:t>
            </a:r>
          </a:p>
          <a:p>
            <a:pPr>
              <a:buFont typeface="Wingdings" panose="05000000000000000000" pitchFamily="2" charset="2"/>
              <a:buChar char="Ø"/>
            </a:pPr>
            <a:r>
              <a:rPr lang="de-DE" dirty="0"/>
              <a:t>Personenbezogene Daten = Informationen, die sich auf eine identifizierte oder identifizierbare natürliche Person beziehen (Art. 4 Nr. 1 DSGVO)</a:t>
            </a:r>
          </a:p>
          <a:p>
            <a:pPr marL="0" indent="0">
              <a:buNone/>
            </a:pPr>
            <a:endParaRPr lang="de-DE" dirty="0"/>
          </a:p>
          <a:p>
            <a:r>
              <a:rPr lang="de-DE" dirty="0"/>
              <a:t>Kernfrage: Ist eine Person identifizierbar?</a:t>
            </a:r>
          </a:p>
          <a:p>
            <a:pPr>
              <a:buFont typeface="Wingdings" panose="05000000000000000000" pitchFamily="2" charset="2"/>
              <a:buChar char="Ø"/>
            </a:pPr>
            <a:r>
              <a:rPr lang="de-DE" dirty="0"/>
              <a:t>Einfache Frage, aber wann ist das genau der Fall?</a:t>
            </a:r>
          </a:p>
          <a:p>
            <a:pPr marL="0" indent="0">
              <a:buNone/>
            </a:pPr>
            <a:endParaRPr lang="de-DE" dirty="0"/>
          </a:p>
          <a:p>
            <a:pPr marL="0" indent="0">
              <a:buNone/>
            </a:pPr>
            <a:r>
              <a:rPr lang="de-DE" dirty="0"/>
              <a:t>Vorsicht: viele vereinfachende und missverständliche Darstellungen</a:t>
            </a:r>
          </a:p>
          <a:p>
            <a:pPr marL="0" indent="0">
              <a:buNone/>
            </a:pPr>
            <a:endParaRPr lang="de-DE" dirty="0"/>
          </a:p>
          <a:p>
            <a:endParaRPr lang="de-DE" dirty="0"/>
          </a:p>
        </p:txBody>
      </p:sp>
    </p:spTree>
    <p:extLst>
      <p:ext uri="{BB962C8B-B14F-4D97-AF65-F5344CB8AC3E}">
        <p14:creationId xmlns:p14="http://schemas.microsoft.com/office/powerpoint/2010/main" val="17885373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74C617B9-025D-434A-9329-475080415A47}"/>
              </a:ext>
            </a:extLst>
          </p:cNvPr>
          <p:cNvSpPr>
            <a:spLocks noGrp="1"/>
          </p:cNvSpPr>
          <p:nvPr>
            <p:ph type="sldNum" sz="quarter" idx="4"/>
          </p:nvPr>
        </p:nvSpPr>
        <p:spPr/>
        <p:txBody>
          <a:bodyPr/>
          <a:lstStyle/>
          <a:p>
            <a:pPr algn="l"/>
            <a:fld id="{3889EAAA-2A39-E347-B0AA-909793490C00}" type="slidenum">
              <a:rPr lang="de-DE" smtClean="0"/>
              <a:pPr algn="l"/>
              <a:t>4</a:t>
            </a:fld>
            <a:endParaRPr lang="de-DE" dirty="0"/>
          </a:p>
        </p:txBody>
      </p:sp>
      <p:sp>
        <p:nvSpPr>
          <p:cNvPr id="5" name="Titel 4">
            <a:extLst>
              <a:ext uri="{FF2B5EF4-FFF2-40B4-BE49-F238E27FC236}">
                <a16:creationId xmlns:a16="http://schemas.microsoft.com/office/drawing/2014/main" id="{FAF5D3F3-90DF-4F69-89D5-7E1FF3929BD0}"/>
              </a:ext>
            </a:extLst>
          </p:cNvPr>
          <p:cNvSpPr>
            <a:spLocks noGrp="1"/>
          </p:cNvSpPr>
          <p:nvPr>
            <p:ph type="title"/>
          </p:nvPr>
        </p:nvSpPr>
        <p:spPr/>
        <p:txBody>
          <a:bodyPr/>
          <a:lstStyle/>
          <a:p>
            <a:r>
              <a:rPr lang="de-DE" dirty="0"/>
              <a:t>   Beispiel: Dynamische IP-Adressen</a:t>
            </a:r>
            <a:br>
              <a:rPr lang="de-DE" dirty="0"/>
            </a:br>
            <a:r>
              <a:rPr lang="de-DE" dirty="0"/>
              <a:t>   Breyer-Entscheidung des Europäischen Gerichtshofs (EuGH) 2016</a:t>
            </a:r>
          </a:p>
        </p:txBody>
      </p:sp>
      <p:sp>
        <p:nvSpPr>
          <p:cNvPr id="6" name="Inhaltsplatzhalter 5">
            <a:extLst>
              <a:ext uri="{FF2B5EF4-FFF2-40B4-BE49-F238E27FC236}">
                <a16:creationId xmlns:a16="http://schemas.microsoft.com/office/drawing/2014/main" id="{8EB19DE8-68CD-4831-A0FD-745C34A762C1}"/>
              </a:ext>
            </a:extLst>
          </p:cNvPr>
          <p:cNvSpPr>
            <a:spLocks noGrp="1"/>
          </p:cNvSpPr>
          <p:nvPr>
            <p:ph sz="quarter" idx="10"/>
          </p:nvPr>
        </p:nvSpPr>
        <p:spPr/>
        <p:txBody>
          <a:bodyPr/>
          <a:lstStyle/>
          <a:p>
            <a:pPr marL="0" indent="0">
              <a:buNone/>
            </a:pPr>
            <a:r>
              <a:rPr lang="de-DE" dirty="0"/>
              <a:t>Europäischer Gerichtshof (EuGH) entscheidet, dass dynamische IP-Adressen in einer </a:t>
            </a:r>
            <a:r>
              <a:rPr lang="de-DE" u="sng" dirty="0"/>
              <a:t>bestimmten Konstellation </a:t>
            </a:r>
            <a:r>
              <a:rPr lang="de-DE" dirty="0"/>
              <a:t>für einen </a:t>
            </a:r>
            <a:r>
              <a:rPr lang="de-DE" u="sng" dirty="0"/>
              <a:t>bestimmten Akteur </a:t>
            </a:r>
            <a:r>
              <a:rPr lang="de-DE" dirty="0"/>
              <a:t>personenbezogene Daten sind</a:t>
            </a:r>
          </a:p>
          <a:p>
            <a:pPr marL="0" indent="0">
              <a:buNone/>
            </a:pPr>
            <a:endParaRPr lang="de-DE" dirty="0"/>
          </a:p>
          <a:p>
            <a:pPr marL="0" indent="0">
              <a:buNone/>
            </a:pPr>
            <a:endParaRPr lang="de-DE" dirty="0"/>
          </a:p>
        </p:txBody>
      </p:sp>
      <p:graphicFrame>
        <p:nvGraphicFramePr>
          <p:cNvPr id="3" name="Tabelle 2">
            <a:extLst>
              <a:ext uri="{FF2B5EF4-FFF2-40B4-BE49-F238E27FC236}">
                <a16:creationId xmlns:a16="http://schemas.microsoft.com/office/drawing/2014/main" id="{CE5DF16F-BD3B-4440-991E-69BEF2BCA51A}"/>
              </a:ext>
            </a:extLst>
          </p:cNvPr>
          <p:cNvGraphicFramePr>
            <a:graphicFrameLocks noGrp="1"/>
          </p:cNvGraphicFramePr>
          <p:nvPr>
            <p:extLst>
              <p:ext uri="{D42A27DB-BD31-4B8C-83A1-F6EECF244321}">
                <p14:modId xmlns:p14="http://schemas.microsoft.com/office/powerpoint/2010/main" val="3268761917"/>
              </p:ext>
            </p:extLst>
          </p:nvPr>
        </p:nvGraphicFramePr>
        <p:xfrm>
          <a:off x="532063" y="3058159"/>
          <a:ext cx="10825748" cy="3029819"/>
        </p:xfrm>
        <a:graphic>
          <a:graphicData uri="http://schemas.openxmlformats.org/drawingml/2006/table">
            <a:tbl>
              <a:tblPr firstRow="1" bandRow="1">
                <a:tableStyleId>{5C22544A-7EE6-4342-B048-85BDC9FD1C3A}</a:tableStyleId>
              </a:tblPr>
              <a:tblGrid>
                <a:gridCol w="5412874">
                  <a:extLst>
                    <a:ext uri="{9D8B030D-6E8A-4147-A177-3AD203B41FA5}">
                      <a16:colId xmlns:a16="http://schemas.microsoft.com/office/drawing/2014/main" val="3616500544"/>
                    </a:ext>
                  </a:extLst>
                </a:gridCol>
                <a:gridCol w="5412874">
                  <a:extLst>
                    <a:ext uri="{9D8B030D-6E8A-4147-A177-3AD203B41FA5}">
                      <a16:colId xmlns:a16="http://schemas.microsoft.com/office/drawing/2014/main" val="2381466359"/>
                    </a:ext>
                  </a:extLst>
                </a:gridCol>
              </a:tblGrid>
              <a:tr h="3029819">
                <a:tc>
                  <a:txBody>
                    <a:bodyPr/>
                    <a:lstStyle/>
                    <a:p>
                      <a:r>
                        <a:rPr lang="de-DE" sz="2400" dirty="0"/>
                        <a:t>Webseitenbetreiber</a:t>
                      </a:r>
                    </a:p>
                    <a:p>
                      <a:endParaRPr lang="de-DE" dirty="0"/>
                    </a:p>
                    <a:p>
                      <a:r>
                        <a:rPr lang="de-DE" sz="1800" dirty="0"/>
                        <a:t>kennt nur:</a:t>
                      </a:r>
                    </a:p>
                    <a:p>
                      <a:pPr marL="285750" indent="-285750">
                        <a:buFontTx/>
                        <a:buChar char="-"/>
                      </a:pPr>
                      <a:r>
                        <a:rPr lang="de-DE" sz="1800" dirty="0"/>
                        <a:t>IP-Adresse</a:t>
                      </a:r>
                    </a:p>
                    <a:p>
                      <a:pPr marL="285750" indent="-285750">
                        <a:buFontTx/>
                        <a:buChar char="-"/>
                      </a:pPr>
                      <a:r>
                        <a:rPr lang="de-DE" sz="1800" dirty="0"/>
                        <a:t>Datum/Uhrzeit</a:t>
                      </a:r>
                    </a:p>
                    <a:p>
                      <a:pPr marL="0" indent="0">
                        <a:buFontTx/>
                        <a:buNone/>
                      </a:pPr>
                      <a:endParaRPr lang="de-DE" dirty="0"/>
                    </a:p>
                    <a:p>
                      <a:pPr marL="0" indent="0">
                        <a:buFontTx/>
                        <a:buNone/>
                      </a:pPr>
                      <a:endParaRPr lang="de-DE" dirty="0"/>
                    </a:p>
                  </a:txBody>
                  <a:tcPr/>
                </a:tc>
                <a:tc>
                  <a:txBody>
                    <a:bodyPr/>
                    <a:lstStyle/>
                    <a:p>
                      <a:r>
                        <a:rPr lang="de-DE" sz="2400" dirty="0"/>
                        <a:t>Service-Provider</a:t>
                      </a:r>
                    </a:p>
                    <a:p>
                      <a:endParaRPr lang="de-DE" dirty="0"/>
                    </a:p>
                    <a:p>
                      <a:r>
                        <a:rPr lang="de-DE" sz="1800" dirty="0"/>
                        <a:t>weiß, welcher Kunde wann welche IP-Adresse hatte</a:t>
                      </a:r>
                    </a:p>
                    <a:p>
                      <a:endParaRPr lang="de-DE" dirty="0"/>
                    </a:p>
                    <a:p>
                      <a:endParaRPr lang="de-DE" dirty="0"/>
                    </a:p>
                    <a:p>
                      <a:endParaRPr lang="de-DE" dirty="0"/>
                    </a:p>
                    <a:p>
                      <a:endParaRPr lang="de-DE" dirty="0"/>
                    </a:p>
                  </a:txBody>
                  <a:tcPr/>
                </a:tc>
                <a:extLst>
                  <a:ext uri="{0D108BD9-81ED-4DB2-BD59-A6C34878D82A}">
                    <a16:rowId xmlns:a16="http://schemas.microsoft.com/office/drawing/2014/main" val="3535145808"/>
                  </a:ext>
                </a:extLst>
              </a:tr>
            </a:tbl>
          </a:graphicData>
        </a:graphic>
      </p:graphicFrame>
      <p:sp>
        <p:nvSpPr>
          <p:cNvPr id="11" name="Pfeil: nach links 10">
            <a:extLst>
              <a:ext uri="{FF2B5EF4-FFF2-40B4-BE49-F238E27FC236}">
                <a16:creationId xmlns:a16="http://schemas.microsoft.com/office/drawing/2014/main" id="{079EE6D6-549E-4C93-B9A0-71B18A55F584}"/>
              </a:ext>
            </a:extLst>
          </p:cNvPr>
          <p:cNvSpPr/>
          <p:nvPr/>
        </p:nvSpPr>
        <p:spPr>
          <a:xfrm>
            <a:off x="2282574" y="4360778"/>
            <a:ext cx="7324725" cy="1401678"/>
          </a:xfrm>
          <a:prstGeom prst="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Zurechnung, weil Webseitenbetreiber über rechtliche Mittel verfügt, an die Daten des Service-Providers zu gelangen.</a:t>
            </a:r>
          </a:p>
        </p:txBody>
      </p:sp>
    </p:spTree>
    <p:extLst>
      <p:ext uri="{BB962C8B-B14F-4D97-AF65-F5344CB8AC3E}">
        <p14:creationId xmlns:p14="http://schemas.microsoft.com/office/powerpoint/2010/main" val="3208514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74C617B9-025D-434A-9329-475080415A47}"/>
              </a:ext>
            </a:extLst>
          </p:cNvPr>
          <p:cNvSpPr>
            <a:spLocks noGrp="1"/>
          </p:cNvSpPr>
          <p:nvPr>
            <p:ph type="sldNum" sz="quarter" idx="4"/>
          </p:nvPr>
        </p:nvSpPr>
        <p:spPr/>
        <p:txBody>
          <a:bodyPr/>
          <a:lstStyle/>
          <a:p>
            <a:pPr algn="l"/>
            <a:fld id="{3889EAAA-2A39-E347-B0AA-909793490C00}" type="slidenum">
              <a:rPr lang="de-DE" smtClean="0"/>
              <a:pPr algn="l"/>
              <a:t>5</a:t>
            </a:fld>
            <a:endParaRPr lang="de-DE" dirty="0"/>
          </a:p>
        </p:txBody>
      </p:sp>
      <p:sp>
        <p:nvSpPr>
          <p:cNvPr id="5" name="Titel 4">
            <a:extLst>
              <a:ext uri="{FF2B5EF4-FFF2-40B4-BE49-F238E27FC236}">
                <a16:creationId xmlns:a16="http://schemas.microsoft.com/office/drawing/2014/main" id="{FAF5D3F3-90DF-4F69-89D5-7E1FF3929BD0}"/>
              </a:ext>
            </a:extLst>
          </p:cNvPr>
          <p:cNvSpPr>
            <a:spLocks noGrp="1"/>
          </p:cNvSpPr>
          <p:nvPr>
            <p:ph type="title"/>
          </p:nvPr>
        </p:nvSpPr>
        <p:spPr/>
        <p:txBody>
          <a:bodyPr/>
          <a:lstStyle/>
          <a:p>
            <a:r>
              <a:rPr lang="de-DE" dirty="0"/>
              <a:t>   Breyer: So ließt sich das im Urteil des EuGH</a:t>
            </a:r>
          </a:p>
        </p:txBody>
      </p:sp>
      <p:sp>
        <p:nvSpPr>
          <p:cNvPr id="6" name="Inhaltsplatzhalter 5">
            <a:extLst>
              <a:ext uri="{FF2B5EF4-FFF2-40B4-BE49-F238E27FC236}">
                <a16:creationId xmlns:a16="http://schemas.microsoft.com/office/drawing/2014/main" id="{8EB19DE8-68CD-4831-A0FD-745C34A762C1}"/>
              </a:ext>
            </a:extLst>
          </p:cNvPr>
          <p:cNvSpPr>
            <a:spLocks noGrp="1"/>
          </p:cNvSpPr>
          <p:nvPr>
            <p:ph sz="quarter" idx="10"/>
          </p:nvPr>
        </p:nvSpPr>
        <p:spPr/>
        <p:txBody>
          <a:bodyPr/>
          <a:lstStyle/>
          <a:p>
            <a:endParaRPr lang="de-DE" dirty="0"/>
          </a:p>
          <a:p>
            <a:pPr marL="0" indent="0">
              <a:buNone/>
            </a:pPr>
            <a:r>
              <a:rPr lang="de-DE" dirty="0"/>
              <a:t>„Insoweit ist zunächst festzustellen, dass eine dynamische IP-Adresse unstreitig keine Information darstellt, die sich auf eine „bestimmte natürliche Person“ bezieht, da sich aus ihr unmittelbar […nicht] die Identität der natürlichen Person ergibt […]“</a:t>
            </a:r>
          </a:p>
          <a:p>
            <a:pPr marL="0" indent="0">
              <a:buNone/>
            </a:pPr>
            <a:r>
              <a:rPr lang="de-DE" dirty="0"/>
              <a:t>„Art. 2 Buchst. a Datenschutz-RL ist dahin auszulegen, dass eine dynamische Internetprotokoll-Adresse, die von einem Anbieter von Online-Mediendiensten […] gespeichert wird, </a:t>
            </a:r>
            <a:r>
              <a:rPr lang="de-DE" u="sng" dirty="0"/>
              <a:t>für den Anbieter </a:t>
            </a:r>
            <a:r>
              <a:rPr lang="de-DE" dirty="0"/>
              <a:t>ein personenbezogenes Datum […] darstellt, </a:t>
            </a:r>
            <a:r>
              <a:rPr lang="de-DE" u="sng" dirty="0"/>
              <a:t>wenn er über rechtliche Mittel verfügt</a:t>
            </a:r>
            <a:r>
              <a:rPr lang="de-DE" dirty="0"/>
              <a:t>, die es ihm erlauben, die betreffende Person anhand der Zusatzinformationen, über die der Internetzugangsanbieter dieser Person verfügt, bestimmen zu lassen.“</a:t>
            </a:r>
          </a:p>
        </p:txBody>
      </p:sp>
    </p:spTree>
    <p:extLst>
      <p:ext uri="{BB962C8B-B14F-4D97-AF65-F5344CB8AC3E}">
        <p14:creationId xmlns:p14="http://schemas.microsoft.com/office/powerpoint/2010/main" val="13687987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74C617B9-025D-434A-9329-475080415A47}"/>
              </a:ext>
            </a:extLst>
          </p:cNvPr>
          <p:cNvSpPr>
            <a:spLocks noGrp="1"/>
          </p:cNvSpPr>
          <p:nvPr>
            <p:ph type="sldNum" sz="quarter" idx="4"/>
          </p:nvPr>
        </p:nvSpPr>
        <p:spPr/>
        <p:txBody>
          <a:bodyPr/>
          <a:lstStyle/>
          <a:p>
            <a:pPr algn="l"/>
            <a:fld id="{3889EAAA-2A39-E347-B0AA-909793490C00}" type="slidenum">
              <a:rPr lang="de-DE" smtClean="0"/>
              <a:pPr algn="l"/>
              <a:t>6</a:t>
            </a:fld>
            <a:endParaRPr lang="de-DE" dirty="0"/>
          </a:p>
        </p:txBody>
      </p:sp>
      <p:sp>
        <p:nvSpPr>
          <p:cNvPr id="5" name="Titel 4">
            <a:extLst>
              <a:ext uri="{FF2B5EF4-FFF2-40B4-BE49-F238E27FC236}">
                <a16:creationId xmlns:a16="http://schemas.microsoft.com/office/drawing/2014/main" id="{FAF5D3F3-90DF-4F69-89D5-7E1FF3929BD0}"/>
              </a:ext>
            </a:extLst>
          </p:cNvPr>
          <p:cNvSpPr>
            <a:spLocks noGrp="1"/>
          </p:cNvSpPr>
          <p:nvPr>
            <p:ph type="title"/>
          </p:nvPr>
        </p:nvSpPr>
        <p:spPr/>
        <p:txBody>
          <a:bodyPr/>
          <a:lstStyle/>
          <a:p>
            <a:r>
              <a:rPr lang="de-DE" dirty="0"/>
              <a:t>   Was heißt anonym: Erwägungsgrund 26 DSGVO</a:t>
            </a:r>
          </a:p>
        </p:txBody>
      </p:sp>
      <p:sp>
        <p:nvSpPr>
          <p:cNvPr id="6" name="Inhaltsplatzhalter 5">
            <a:extLst>
              <a:ext uri="{FF2B5EF4-FFF2-40B4-BE49-F238E27FC236}">
                <a16:creationId xmlns:a16="http://schemas.microsoft.com/office/drawing/2014/main" id="{8EB19DE8-68CD-4831-A0FD-745C34A762C1}"/>
              </a:ext>
            </a:extLst>
          </p:cNvPr>
          <p:cNvSpPr>
            <a:spLocks noGrp="1"/>
          </p:cNvSpPr>
          <p:nvPr>
            <p:ph sz="quarter" idx="10"/>
          </p:nvPr>
        </p:nvSpPr>
        <p:spPr/>
        <p:txBody>
          <a:bodyPr/>
          <a:lstStyle/>
          <a:p>
            <a:pPr marL="0" indent="0">
              <a:buNone/>
            </a:pPr>
            <a:endParaRPr lang="de-DE" dirty="0"/>
          </a:p>
          <a:p>
            <a:pPr marL="0" indent="0">
              <a:buNone/>
            </a:pPr>
            <a:r>
              <a:rPr lang="de-DE" dirty="0"/>
              <a:t>„Um festzustellen, ob eine natürliche Person identifizierbar ist, sollten alle Mittel berücksichtigt werden, die von dem Verantwortlichen oder einer anderen Person nach </a:t>
            </a:r>
            <a:r>
              <a:rPr lang="de-DE" dirty="0">
                <a:solidFill>
                  <a:schemeClr val="accent4">
                    <a:lumMod val="60000"/>
                    <a:lumOff val="40000"/>
                  </a:schemeClr>
                </a:solidFill>
              </a:rPr>
              <a:t>allgemeinem Ermessen wahrscheinlich </a:t>
            </a:r>
            <a:r>
              <a:rPr lang="de-DE" dirty="0"/>
              <a:t>genutzt werden, um die natürliche Person direkt oder indirekt zu identifizieren, wie beispielsweise das Aussondern. Bei der Feststellung, ob Mittel nach allgemeinem Ermessen wahrscheinlich zur Identifizierung der natürlichen Person genutzt werden, sollten </a:t>
            </a:r>
            <a:r>
              <a:rPr lang="de-DE" dirty="0">
                <a:solidFill>
                  <a:schemeClr val="accent4">
                    <a:lumMod val="60000"/>
                    <a:lumOff val="40000"/>
                  </a:schemeClr>
                </a:solidFill>
              </a:rPr>
              <a:t>alle objektiven Faktoren</a:t>
            </a:r>
            <a:r>
              <a:rPr lang="de-DE" dirty="0"/>
              <a:t>, wie die Kosten der Identifizierung und der dafür erforderliche Zeitaufwand, herangezogen werden, wobei die zum Zeitpunkt der Verarbeitung verfügbare Technologie und technologische Entwicklungen zu berücksichtigen sind.“</a:t>
            </a:r>
          </a:p>
        </p:txBody>
      </p:sp>
    </p:spTree>
    <p:extLst>
      <p:ext uri="{BB962C8B-B14F-4D97-AF65-F5344CB8AC3E}">
        <p14:creationId xmlns:p14="http://schemas.microsoft.com/office/powerpoint/2010/main" val="37226812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74C617B9-025D-434A-9329-475080415A47}"/>
              </a:ext>
            </a:extLst>
          </p:cNvPr>
          <p:cNvSpPr>
            <a:spLocks noGrp="1"/>
          </p:cNvSpPr>
          <p:nvPr>
            <p:ph type="sldNum" sz="quarter" idx="4"/>
          </p:nvPr>
        </p:nvSpPr>
        <p:spPr/>
        <p:txBody>
          <a:bodyPr/>
          <a:lstStyle/>
          <a:p>
            <a:pPr algn="l"/>
            <a:fld id="{3889EAAA-2A39-E347-B0AA-909793490C00}" type="slidenum">
              <a:rPr lang="de-DE" smtClean="0"/>
              <a:pPr algn="l"/>
              <a:t>7</a:t>
            </a:fld>
            <a:endParaRPr lang="de-DE" dirty="0"/>
          </a:p>
        </p:txBody>
      </p:sp>
      <p:sp>
        <p:nvSpPr>
          <p:cNvPr id="5" name="Titel 4">
            <a:extLst>
              <a:ext uri="{FF2B5EF4-FFF2-40B4-BE49-F238E27FC236}">
                <a16:creationId xmlns:a16="http://schemas.microsoft.com/office/drawing/2014/main" id="{FAF5D3F3-90DF-4F69-89D5-7E1FF3929BD0}"/>
              </a:ext>
            </a:extLst>
          </p:cNvPr>
          <p:cNvSpPr>
            <a:spLocks noGrp="1"/>
          </p:cNvSpPr>
          <p:nvPr>
            <p:ph type="title"/>
          </p:nvPr>
        </p:nvSpPr>
        <p:spPr/>
        <p:txBody>
          <a:bodyPr/>
          <a:lstStyle/>
          <a:p>
            <a:r>
              <a:rPr lang="de-DE" dirty="0"/>
              <a:t>Was heißt anonym: Zusammenfassung</a:t>
            </a:r>
          </a:p>
        </p:txBody>
      </p:sp>
      <p:sp>
        <p:nvSpPr>
          <p:cNvPr id="6" name="Inhaltsplatzhalter 5">
            <a:extLst>
              <a:ext uri="{FF2B5EF4-FFF2-40B4-BE49-F238E27FC236}">
                <a16:creationId xmlns:a16="http://schemas.microsoft.com/office/drawing/2014/main" id="{8EB19DE8-68CD-4831-A0FD-745C34A762C1}"/>
              </a:ext>
            </a:extLst>
          </p:cNvPr>
          <p:cNvSpPr>
            <a:spLocks noGrp="1"/>
          </p:cNvSpPr>
          <p:nvPr>
            <p:ph sz="quarter" idx="10"/>
          </p:nvPr>
        </p:nvSpPr>
        <p:spPr/>
        <p:txBody>
          <a:bodyPr/>
          <a:lstStyle/>
          <a:p>
            <a:pPr marL="514350" indent="-514350">
              <a:buFont typeface="+mj-lt"/>
              <a:buAutoNum type="arabicPeriod"/>
            </a:pPr>
            <a:r>
              <a:rPr lang="de-DE" sz="2800" dirty="0"/>
              <a:t>Welche Mittel stehen zur Verfügung? Dabei sind aktuell verfügbare Technologie und technologische Entwicklungen zu berücksichtigen</a:t>
            </a:r>
          </a:p>
          <a:p>
            <a:pPr marL="514350" lvl="0" indent="-514350">
              <a:buFont typeface="+mj-lt"/>
              <a:buAutoNum type="arabicPeriod"/>
            </a:pPr>
            <a:r>
              <a:rPr lang="de-DE" sz="2800" dirty="0"/>
              <a:t>Welche dieser Mittel werden vom Verantwortlichen oder einer anderen Person nach </a:t>
            </a:r>
            <a:r>
              <a:rPr lang="de-DE" sz="2800" dirty="0">
                <a:solidFill>
                  <a:schemeClr val="accent4">
                    <a:lumMod val="60000"/>
                    <a:lumOff val="40000"/>
                  </a:schemeClr>
                </a:solidFill>
              </a:rPr>
              <a:t>allgemeinem Ermessen wahrscheinlich </a:t>
            </a:r>
            <a:r>
              <a:rPr lang="de-DE" sz="2800" dirty="0"/>
              <a:t>genutzt?</a:t>
            </a:r>
          </a:p>
          <a:p>
            <a:pPr marL="0" lvl="0" indent="0">
              <a:buNone/>
            </a:pPr>
            <a:r>
              <a:rPr lang="de-DE" sz="2800" dirty="0"/>
              <a:t>    Hierbei sind </a:t>
            </a:r>
            <a:r>
              <a:rPr lang="de-DE" sz="2800" dirty="0">
                <a:solidFill>
                  <a:schemeClr val="accent4">
                    <a:lumMod val="60000"/>
                    <a:lumOff val="40000"/>
                  </a:schemeClr>
                </a:solidFill>
              </a:rPr>
              <a:t>alle objektiven Faktoren </a:t>
            </a:r>
            <a:r>
              <a:rPr lang="de-DE" sz="2800" dirty="0"/>
              <a:t>zu berücksichtigen, z.B.</a:t>
            </a:r>
          </a:p>
          <a:p>
            <a:pPr lvl="1"/>
            <a:r>
              <a:rPr lang="de-DE" sz="2400" dirty="0"/>
              <a:t>Kosten</a:t>
            </a:r>
          </a:p>
          <a:p>
            <a:pPr lvl="1"/>
            <a:r>
              <a:rPr lang="de-DE" sz="2400" dirty="0"/>
              <a:t>Zeitaufwand</a:t>
            </a:r>
          </a:p>
          <a:p>
            <a:pPr lvl="1"/>
            <a:r>
              <a:rPr lang="de-DE" sz="2400" dirty="0"/>
              <a:t>Nutzen (Identifizierungsinteresse)</a:t>
            </a:r>
          </a:p>
          <a:p>
            <a:pPr lvl="1"/>
            <a:r>
              <a:rPr lang="de-DE" sz="2400" dirty="0"/>
              <a:t>Rechtmäßigkeit der Mittel</a:t>
            </a:r>
          </a:p>
        </p:txBody>
      </p:sp>
    </p:spTree>
    <p:extLst>
      <p:ext uri="{BB962C8B-B14F-4D97-AF65-F5344CB8AC3E}">
        <p14:creationId xmlns:p14="http://schemas.microsoft.com/office/powerpoint/2010/main" val="2665047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74C617B9-025D-434A-9329-475080415A47}"/>
              </a:ext>
            </a:extLst>
          </p:cNvPr>
          <p:cNvSpPr>
            <a:spLocks noGrp="1"/>
          </p:cNvSpPr>
          <p:nvPr>
            <p:ph type="sldNum" sz="quarter" idx="4"/>
          </p:nvPr>
        </p:nvSpPr>
        <p:spPr/>
        <p:txBody>
          <a:bodyPr/>
          <a:lstStyle/>
          <a:p>
            <a:pPr algn="l"/>
            <a:fld id="{3889EAAA-2A39-E347-B0AA-909793490C00}" type="slidenum">
              <a:rPr lang="de-DE" smtClean="0"/>
              <a:pPr algn="l"/>
              <a:t>8</a:t>
            </a:fld>
            <a:endParaRPr lang="de-DE" dirty="0"/>
          </a:p>
        </p:txBody>
      </p:sp>
      <p:sp>
        <p:nvSpPr>
          <p:cNvPr id="5" name="Titel 4">
            <a:extLst>
              <a:ext uri="{FF2B5EF4-FFF2-40B4-BE49-F238E27FC236}">
                <a16:creationId xmlns:a16="http://schemas.microsoft.com/office/drawing/2014/main" id="{FAF5D3F3-90DF-4F69-89D5-7E1FF3929BD0}"/>
              </a:ext>
            </a:extLst>
          </p:cNvPr>
          <p:cNvSpPr>
            <a:spLocks noGrp="1"/>
          </p:cNvSpPr>
          <p:nvPr>
            <p:ph type="title"/>
          </p:nvPr>
        </p:nvSpPr>
        <p:spPr/>
        <p:txBody>
          <a:bodyPr/>
          <a:lstStyle/>
          <a:p>
            <a:r>
              <a:rPr lang="de-DE" dirty="0"/>
              <a:t>   Anwendung: Anonymität bei Veröffentlichungen</a:t>
            </a:r>
          </a:p>
        </p:txBody>
      </p:sp>
      <p:sp>
        <p:nvSpPr>
          <p:cNvPr id="6" name="Inhaltsplatzhalter 5">
            <a:extLst>
              <a:ext uri="{FF2B5EF4-FFF2-40B4-BE49-F238E27FC236}">
                <a16:creationId xmlns:a16="http://schemas.microsoft.com/office/drawing/2014/main" id="{8EB19DE8-68CD-4831-A0FD-745C34A762C1}"/>
              </a:ext>
            </a:extLst>
          </p:cNvPr>
          <p:cNvSpPr>
            <a:spLocks noGrp="1"/>
          </p:cNvSpPr>
          <p:nvPr>
            <p:ph sz="quarter" idx="10"/>
          </p:nvPr>
        </p:nvSpPr>
        <p:spPr/>
        <p:txBody>
          <a:bodyPr/>
          <a:lstStyle/>
          <a:p>
            <a:pPr lvl="0"/>
            <a:r>
              <a:rPr lang="de-DE" sz="2800" dirty="0"/>
              <a:t>Welche Mittel werden vom Verantwortlichen oder einer anderen Person nach allgemeinem Ermessen wahrscheinlich genutzt?</a:t>
            </a:r>
          </a:p>
          <a:p>
            <a:pPr lvl="1">
              <a:buFont typeface="Wingdings" panose="05000000000000000000" pitchFamily="2" charset="2"/>
              <a:buChar char="Ø"/>
            </a:pPr>
            <a:r>
              <a:rPr lang="de-DE" sz="2800" dirty="0">
                <a:solidFill>
                  <a:schemeClr val="accent4">
                    <a:lumMod val="60000"/>
                    <a:lumOff val="40000"/>
                  </a:schemeClr>
                </a:solidFill>
              </a:rPr>
              <a:t>alle verfügbaren Mittel aller potentiellen Akteure</a:t>
            </a:r>
          </a:p>
          <a:p>
            <a:pPr lvl="0"/>
            <a:r>
              <a:rPr lang="de-DE" sz="2800" dirty="0"/>
              <a:t>Hierbei sind objektive Faktoren zu berücksichtigen, z.B.</a:t>
            </a:r>
          </a:p>
          <a:p>
            <a:pPr lvl="1"/>
            <a:r>
              <a:rPr lang="de-DE" sz="2400" dirty="0"/>
              <a:t>Kosten</a:t>
            </a:r>
          </a:p>
          <a:p>
            <a:pPr lvl="1"/>
            <a:r>
              <a:rPr lang="de-DE" sz="2400" dirty="0"/>
              <a:t>Zeitaufwand</a:t>
            </a:r>
          </a:p>
          <a:p>
            <a:pPr lvl="1"/>
            <a:r>
              <a:rPr lang="de-DE" sz="2400" dirty="0"/>
              <a:t>Nutzen (Identifizierungsinteresse)</a:t>
            </a:r>
          </a:p>
          <a:p>
            <a:pPr lvl="1"/>
            <a:r>
              <a:rPr lang="de-DE" sz="2400" dirty="0"/>
              <a:t>Rechtmäßigkeit der Mittel</a:t>
            </a:r>
          </a:p>
          <a:p>
            <a:pPr lvl="1">
              <a:buFont typeface="Wingdings" panose="05000000000000000000" pitchFamily="2" charset="2"/>
              <a:buChar char="Ø"/>
            </a:pPr>
            <a:r>
              <a:rPr lang="de-DE" sz="2800" dirty="0">
                <a:solidFill>
                  <a:schemeClr val="accent4">
                    <a:lumMod val="60000"/>
                    <a:lumOff val="40000"/>
                  </a:schemeClr>
                </a:solidFill>
              </a:rPr>
              <a:t>Bezogen auf alle potentiellen Akteure</a:t>
            </a:r>
          </a:p>
          <a:p>
            <a:pPr>
              <a:buFont typeface="Wingdings" panose="05000000000000000000" pitchFamily="2" charset="2"/>
              <a:buChar char="Ø"/>
            </a:pPr>
            <a:r>
              <a:rPr lang="de-DE" sz="2800" dirty="0">
                <a:solidFill>
                  <a:schemeClr val="accent4">
                    <a:lumMod val="60000"/>
                    <a:lumOff val="40000"/>
                  </a:schemeClr>
                </a:solidFill>
              </a:rPr>
              <a:t>fortlaufende Überprüfung, ob Daten noch anonym sind</a:t>
            </a:r>
          </a:p>
          <a:p>
            <a:pPr lvl="1"/>
            <a:endParaRPr lang="de-DE" sz="2400" dirty="0"/>
          </a:p>
        </p:txBody>
      </p:sp>
    </p:spTree>
    <p:extLst>
      <p:ext uri="{BB962C8B-B14F-4D97-AF65-F5344CB8AC3E}">
        <p14:creationId xmlns:p14="http://schemas.microsoft.com/office/powerpoint/2010/main" val="37584092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74C617B9-025D-434A-9329-475080415A47}"/>
              </a:ext>
            </a:extLst>
          </p:cNvPr>
          <p:cNvSpPr>
            <a:spLocks noGrp="1"/>
          </p:cNvSpPr>
          <p:nvPr>
            <p:ph type="sldNum" sz="quarter" idx="4"/>
          </p:nvPr>
        </p:nvSpPr>
        <p:spPr/>
        <p:txBody>
          <a:bodyPr/>
          <a:lstStyle/>
          <a:p>
            <a:pPr algn="l"/>
            <a:fld id="{3889EAAA-2A39-E347-B0AA-909793490C00}" type="slidenum">
              <a:rPr lang="de-DE" smtClean="0"/>
              <a:pPr algn="l"/>
              <a:t>9</a:t>
            </a:fld>
            <a:endParaRPr lang="de-DE" dirty="0"/>
          </a:p>
        </p:txBody>
      </p:sp>
      <p:sp>
        <p:nvSpPr>
          <p:cNvPr id="5" name="Titel 4">
            <a:extLst>
              <a:ext uri="{FF2B5EF4-FFF2-40B4-BE49-F238E27FC236}">
                <a16:creationId xmlns:a16="http://schemas.microsoft.com/office/drawing/2014/main" id="{FAF5D3F3-90DF-4F69-89D5-7E1FF3929BD0}"/>
              </a:ext>
            </a:extLst>
          </p:cNvPr>
          <p:cNvSpPr>
            <a:spLocks noGrp="1"/>
          </p:cNvSpPr>
          <p:nvPr>
            <p:ph type="title"/>
          </p:nvPr>
        </p:nvSpPr>
        <p:spPr/>
        <p:txBody>
          <a:bodyPr/>
          <a:lstStyle/>
          <a:p>
            <a:r>
              <a:rPr lang="de-DE" dirty="0"/>
              <a:t>   Warum gibt es keine einfachen Antworten?</a:t>
            </a:r>
          </a:p>
        </p:txBody>
      </p:sp>
      <p:sp>
        <p:nvSpPr>
          <p:cNvPr id="6" name="Inhaltsplatzhalter 5">
            <a:extLst>
              <a:ext uri="{FF2B5EF4-FFF2-40B4-BE49-F238E27FC236}">
                <a16:creationId xmlns:a16="http://schemas.microsoft.com/office/drawing/2014/main" id="{8EB19DE8-68CD-4831-A0FD-745C34A762C1}"/>
              </a:ext>
            </a:extLst>
          </p:cNvPr>
          <p:cNvSpPr>
            <a:spLocks noGrp="1"/>
          </p:cNvSpPr>
          <p:nvPr>
            <p:ph sz="quarter" idx="10"/>
          </p:nvPr>
        </p:nvSpPr>
        <p:spPr/>
        <p:txBody>
          <a:bodyPr/>
          <a:lstStyle/>
          <a:p>
            <a:endParaRPr lang="de-DE" dirty="0"/>
          </a:p>
          <a:p>
            <a:pPr marL="0" indent="0">
              <a:buNone/>
            </a:pPr>
            <a:r>
              <a:rPr lang="de-DE" dirty="0"/>
              <a:t>Anonymität ist…</a:t>
            </a:r>
          </a:p>
          <a:p>
            <a:pPr marL="0" indent="0">
              <a:buNone/>
            </a:pPr>
            <a:r>
              <a:rPr lang="de-DE" dirty="0"/>
              <a:t>… nur im Ausgangpunkt einfach (es geht um Identifizierbarkeit von Personen)</a:t>
            </a:r>
          </a:p>
          <a:p>
            <a:pPr marL="0" indent="0">
              <a:buNone/>
            </a:pPr>
            <a:r>
              <a:rPr lang="de-DE" dirty="0"/>
              <a:t>… im Detail aber komplex; vieles ist strittig; letztlich entscheidet EuGH</a:t>
            </a:r>
          </a:p>
          <a:p>
            <a:pPr marL="0" indent="0">
              <a:buNone/>
            </a:pPr>
            <a:r>
              <a:rPr lang="de-DE" dirty="0"/>
              <a:t>… kontextbezogen </a:t>
            </a:r>
          </a:p>
          <a:p>
            <a:pPr marL="0" indent="0">
              <a:buNone/>
            </a:pPr>
            <a:r>
              <a:rPr lang="de-DE" dirty="0"/>
              <a:t>… abhängig von verfügbarer Technik und sonstigen Mitteln zur Identifizierung</a:t>
            </a:r>
          </a:p>
          <a:p>
            <a:pPr marL="0" indent="0">
              <a:buNone/>
            </a:pPr>
            <a:r>
              <a:rPr lang="de-DE" dirty="0"/>
              <a:t>… letztlich eine Kosten-Nutzen-Risiko-Analyse für jeden Datensatz</a:t>
            </a:r>
          </a:p>
          <a:p>
            <a:pPr marL="0" indent="0">
              <a:buNone/>
            </a:pPr>
            <a:endParaRPr lang="de-DE" dirty="0"/>
          </a:p>
          <a:p>
            <a:pPr marL="0" indent="0">
              <a:buNone/>
            </a:pPr>
            <a:r>
              <a:rPr lang="de-DE" dirty="0"/>
              <a:t>=&gt; Graubereiche: Da Forschungsdaten umso wertvoller, je genauer sie sind, bewegt man sich automatisch in diese „Graubereiche“ hinein</a:t>
            </a:r>
          </a:p>
        </p:txBody>
      </p:sp>
    </p:spTree>
    <p:extLst>
      <p:ext uri="{BB962C8B-B14F-4D97-AF65-F5344CB8AC3E}">
        <p14:creationId xmlns:p14="http://schemas.microsoft.com/office/powerpoint/2010/main" val="3378357566"/>
      </p:ext>
    </p:extLst>
  </p:cSld>
  <p:clrMapOvr>
    <a:masterClrMapping/>
  </p:clrMapOvr>
</p:sld>
</file>

<file path=ppt/theme/theme1.xml><?xml version="1.0" encoding="utf-8"?>
<a:theme xmlns:a="http://schemas.openxmlformats.org/drawingml/2006/main" name="Präsentationstitel">
  <a:themeElements>
    <a:clrScheme name="LMU_PPT">
      <a:dk1>
        <a:srgbClr val="00883A"/>
      </a:dk1>
      <a:lt1>
        <a:sysClr val="window" lastClr="FFFFFF"/>
      </a:lt1>
      <a:dk2>
        <a:srgbClr val="232323"/>
      </a:dk2>
      <a:lt2>
        <a:srgbClr val="626468"/>
      </a:lt2>
      <a:accent1>
        <a:srgbClr val="C0C1C3"/>
      </a:accent1>
      <a:accent2>
        <a:srgbClr val="E6E6E7"/>
      </a:accent2>
      <a:accent3>
        <a:srgbClr val="F5F5F5"/>
      </a:accent3>
      <a:accent4>
        <a:srgbClr val="0F1987"/>
      </a:accent4>
      <a:accent5>
        <a:srgbClr val="009FE3"/>
      </a:accent5>
      <a:accent6>
        <a:srgbClr val="8C4091"/>
      </a:accent6>
      <a:hlink>
        <a:srgbClr val="D71919"/>
      </a:hlink>
      <a:folHlink>
        <a:srgbClr val="F187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MU_PPTVorlage_Breitbild_20211112_RS.potx" id="{D6D876F6-7A2F-4F20-AE48-8192935880E8}" vid="{1F2F8164-F605-453F-82CF-F1E31EF04766}"/>
    </a:ext>
  </a:extLst>
</a:theme>
</file>

<file path=ppt/theme/theme2.xml><?xml version="1.0" encoding="utf-8"?>
<a:theme xmlns:a="http://schemas.openxmlformats.org/drawingml/2006/main" name="Präsentationstitel Variante">
  <a:themeElements>
    <a:clrScheme name="LMU_PPT">
      <a:dk1>
        <a:srgbClr val="00883A"/>
      </a:dk1>
      <a:lt1>
        <a:sysClr val="window" lastClr="FFFFFF"/>
      </a:lt1>
      <a:dk2>
        <a:srgbClr val="232323"/>
      </a:dk2>
      <a:lt2>
        <a:srgbClr val="626468"/>
      </a:lt2>
      <a:accent1>
        <a:srgbClr val="C0C1C3"/>
      </a:accent1>
      <a:accent2>
        <a:srgbClr val="E6E6E7"/>
      </a:accent2>
      <a:accent3>
        <a:srgbClr val="F5F5F5"/>
      </a:accent3>
      <a:accent4>
        <a:srgbClr val="0F1987"/>
      </a:accent4>
      <a:accent5>
        <a:srgbClr val="009FE3"/>
      </a:accent5>
      <a:accent6>
        <a:srgbClr val="8C4091"/>
      </a:accent6>
      <a:hlink>
        <a:srgbClr val="D71919"/>
      </a:hlink>
      <a:folHlink>
        <a:srgbClr val="F187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MU_PPTVorlage_Breitbild_20211112_RS.potx" id="{D6D876F6-7A2F-4F20-AE48-8192935880E8}" vid="{491BE6A8-444C-4386-9672-430A71871E1B}"/>
    </a:ext>
  </a:extLst>
</a:theme>
</file>

<file path=ppt/theme/theme3.xml><?xml version="1.0" encoding="utf-8"?>
<a:theme xmlns:a="http://schemas.openxmlformats.org/drawingml/2006/main" name="Kapiteltrenner">
  <a:themeElements>
    <a:clrScheme name="LMU">
      <a:dk1>
        <a:srgbClr val="008740"/>
      </a:dk1>
      <a:lt1>
        <a:sysClr val="window" lastClr="FFFFFF"/>
      </a:lt1>
      <a:dk2>
        <a:srgbClr val="000000"/>
      </a:dk2>
      <a:lt2>
        <a:srgbClr val="4A4A4A"/>
      </a:lt2>
      <a:accent1>
        <a:srgbClr val="9D9D9D"/>
      </a:accent1>
      <a:accent2>
        <a:srgbClr val="D0D0D0"/>
      </a:accent2>
      <a:accent3>
        <a:srgbClr val="F4F4F4"/>
      </a:accent3>
      <a:accent4>
        <a:srgbClr val="023E84"/>
      </a:accent4>
      <a:accent5>
        <a:srgbClr val="009FE3"/>
      </a:accent5>
      <a:accent6>
        <a:srgbClr val="8C40A5"/>
      </a:accent6>
      <a:hlink>
        <a:srgbClr val="DC0D15"/>
      </a:hlink>
      <a:folHlink>
        <a:srgbClr val="F187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MU_PPTVorlage_Breitbild_20211112_RS.potx" id="{D6D876F6-7A2F-4F20-AE48-8192935880E8}" vid="{0190A8A3-4BE7-45C2-BF55-615DD3868110}"/>
    </a:ext>
  </a:extLst>
</a:theme>
</file>

<file path=ppt/theme/theme4.xml><?xml version="1.0" encoding="utf-8"?>
<a:theme xmlns:a="http://schemas.openxmlformats.org/drawingml/2006/main" name="Inhalt">
  <a:themeElements>
    <a:clrScheme name="LMU_PPT">
      <a:dk1>
        <a:srgbClr val="00883A"/>
      </a:dk1>
      <a:lt1>
        <a:sysClr val="window" lastClr="FFFFFF"/>
      </a:lt1>
      <a:dk2>
        <a:srgbClr val="232323"/>
      </a:dk2>
      <a:lt2>
        <a:srgbClr val="626468"/>
      </a:lt2>
      <a:accent1>
        <a:srgbClr val="C0C1C3"/>
      </a:accent1>
      <a:accent2>
        <a:srgbClr val="E6E6E7"/>
      </a:accent2>
      <a:accent3>
        <a:srgbClr val="F5F5F5"/>
      </a:accent3>
      <a:accent4>
        <a:srgbClr val="0F1987"/>
      </a:accent4>
      <a:accent5>
        <a:srgbClr val="009FE3"/>
      </a:accent5>
      <a:accent6>
        <a:srgbClr val="8C4091"/>
      </a:accent6>
      <a:hlink>
        <a:srgbClr val="D71919"/>
      </a:hlink>
      <a:folHlink>
        <a:srgbClr val="F187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MU_PPTVorlage_Breitbild_20211112_RS.potx" id="{D6D876F6-7A2F-4F20-AE48-8192935880E8}" vid="{BBCE8FE8-DCF5-4FFA-9BA5-95A5BD71CA82}"/>
    </a:ext>
  </a:extLst>
</a:theme>
</file>

<file path=ppt/theme/theme5.xml><?xml version="1.0" encoding="utf-8"?>
<a:theme xmlns:a="http://schemas.openxmlformats.org/drawingml/2006/main" name="Rücktitel">
  <a:themeElements>
    <a:clrScheme name="Benutzerdefiniert 1">
      <a:dk1>
        <a:srgbClr val="008740"/>
      </a:dk1>
      <a:lt1>
        <a:srgbClr val="FFFFFF"/>
      </a:lt1>
      <a:dk2>
        <a:srgbClr val="000000"/>
      </a:dk2>
      <a:lt2>
        <a:srgbClr val="4A4A4A"/>
      </a:lt2>
      <a:accent1>
        <a:srgbClr val="9D9D9D"/>
      </a:accent1>
      <a:accent2>
        <a:srgbClr val="D0D0D0"/>
      </a:accent2>
      <a:accent3>
        <a:srgbClr val="F4F4F4"/>
      </a:accent3>
      <a:accent4>
        <a:srgbClr val="023E84"/>
      </a:accent4>
      <a:accent5>
        <a:srgbClr val="009FE3"/>
      </a:accent5>
      <a:accent6>
        <a:srgbClr val="8C40A5"/>
      </a:accent6>
      <a:hlink>
        <a:srgbClr val="DC0D15"/>
      </a:hlink>
      <a:folHlink>
        <a:srgbClr val="F187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MU_PPTVorlage_Breitbild_20211112_RS.potx" id="{D6D876F6-7A2F-4F20-AE48-8192935880E8}" vid="{4A347A70-8005-4135-8729-C5EF72467C38}"/>
    </a:ext>
  </a:extLst>
</a:theme>
</file>

<file path=ppt/theme/theme6.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lmu_pptvorlage_breitbild_21_11</Template>
  <TotalTime>0</TotalTime>
  <Words>682</Words>
  <Application>Microsoft Office PowerPoint</Application>
  <PresentationFormat>Breitbild</PresentationFormat>
  <Paragraphs>92</Paragraphs>
  <Slides>9</Slides>
  <Notes>0</Notes>
  <HiddenSlides>0</HiddenSlides>
  <MMClips>0</MMClips>
  <ScaleCrop>false</ScaleCrop>
  <HeadingPairs>
    <vt:vector size="6" baseType="variant">
      <vt:variant>
        <vt:lpstr>Verwendete Schriftarten</vt:lpstr>
      </vt:variant>
      <vt:variant>
        <vt:i4>4</vt:i4>
      </vt:variant>
      <vt:variant>
        <vt:lpstr>Design</vt:lpstr>
      </vt:variant>
      <vt:variant>
        <vt:i4>5</vt:i4>
      </vt:variant>
      <vt:variant>
        <vt:lpstr>Folientitel</vt:lpstr>
      </vt:variant>
      <vt:variant>
        <vt:i4>9</vt:i4>
      </vt:variant>
    </vt:vector>
  </HeadingPairs>
  <TitlesOfParts>
    <vt:vector size="18" baseType="lpstr">
      <vt:lpstr>Arial</vt:lpstr>
      <vt:lpstr>Calibri</vt:lpstr>
      <vt:lpstr>LMU CompatilFact</vt:lpstr>
      <vt:lpstr>Wingdings</vt:lpstr>
      <vt:lpstr>Präsentationstitel</vt:lpstr>
      <vt:lpstr>Präsentationstitel Variante</vt:lpstr>
      <vt:lpstr>Kapiteltrenner</vt:lpstr>
      <vt:lpstr>Inhalt</vt:lpstr>
      <vt:lpstr>Rücktitel</vt:lpstr>
      <vt:lpstr>Anonymisierung und Veröffentlichung von Forschungsdaten aus rechtlicher Perspektive</vt:lpstr>
      <vt:lpstr>   Warum anonymisieren?</vt:lpstr>
      <vt:lpstr>   Was heißt anonym?</vt:lpstr>
      <vt:lpstr>   Beispiel: Dynamische IP-Adressen    Breyer-Entscheidung des Europäischen Gerichtshofs (EuGH) 2016</vt:lpstr>
      <vt:lpstr>   Breyer: So ließt sich das im Urteil des EuGH</vt:lpstr>
      <vt:lpstr>   Was heißt anonym: Erwägungsgrund 26 DSGVO</vt:lpstr>
      <vt:lpstr>Was heißt anonym: Zusammenfassung</vt:lpstr>
      <vt:lpstr>   Anwendung: Anonymität bei Veröffentlichungen</vt:lpstr>
      <vt:lpstr>   Warum gibt es keine einfachen Antworten?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Anonymisierung und Veröffentlichung von Forschungsdaten aus rechtlicher Perspektive</dc:title>
  <dc:creator>Rheinwald-Kolb Arne</dc:creator>
  <cp:lastModifiedBy>Rheinwald-Kolb, Arne</cp:lastModifiedBy>
  <cp:revision>44</cp:revision>
  <cp:lastPrinted>2020-11-01T16:28:52Z</cp:lastPrinted>
  <dcterms:created xsi:type="dcterms:W3CDTF">2022-03-01T07:25:32Z</dcterms:created>
  <dcterms:modified xsi:type="dcterms:W3CDTF">2022-05-24T13:05:42Z</dcterms:modified>
</cp:coreProperties>
</file>